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75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Значение физических –упражнений на формирование опорно-двигательного аппарата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Урок биологии в 8классе  Андреевская основная общеобразовательная школа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6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ЗД\Desktop\1367_TLSO-251-Fre_en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0"/>
            <a:ext cx="5837634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94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ЗД\Desktop\art2432_1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04664"/>
            <a:ext cx="4220096" cy="6139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32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ЗД\Desktop\313_large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4" y="0"/>
            <a:ext cx="5699324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93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ЗД\Desktop\1317045708_kak-uberech-rebyonka-ot-skolioza-4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260648"/>
            <a:ext cx="593539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68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ЗД\Desktop\399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156" y="0"/>
            <a:ext cx="67643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1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ЗД\Desktop\iCA9X810X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4488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1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Ношение обуви на высоком каблуке приводит </a:t>
            </a:r>
            <a:r>
              <a:rPr lang="ru-RU" smtClean="0"/>
              <a:t>к изменению стопы</a:t>
            </a:r>
            <a:endParaRPr lang="ru-RU" dirty="0"/>
          </a:p>
        </p:txBody>
      </p:sp>
      <p:pic>
        <p:nvPicPr>
          <p:cNvPr id="1026" name="Picture 2" descr="C:\Users\ДЗД\Desktop\genera2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61519" y="1666875"/>
            <a:ext cx="26670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11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Задание на дом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Смазать стопы подсолнечным маслом (или жирным кремом), встать на лист белой бумаги, хорошо впитывающей масло. Через 1-1,5 минуты сойти с бумаги и внимательно рассмотреть отпечатки стоп. </a:t>
            </a:r>
          </a:p>
        </p:txBody>
      </p:sp>
    </p:spTree>
    <p:extLst>
      <p:ext uri="{BB962C8B-B14F-4D97-AF65-F5344CB8AC3E}">
        <p14:creationId xmlns:p14="http://schemas.microsoft.com/office/powerpoint/2010/main" val="212461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· Если следы имеют форму боба (рис. 1), то это свидетельствует о нормальных стопах: своды стоп приподняты и при ходьбе выполняют рессорную функцию. </a:t>
            </a:r>
            <a:r>
              <a:rPr lang="ru-RU"/>
              <a:t>Если же отпечаталась вся стопа, следует заподозрить имеющееся или начинающееся плоскостопие, а если дошкольник при длительной ходьбе жалуется на боль в ногах, то здесь уже нужна консультация и помощь ортопеда. 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25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Объяснение рисунков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 соотношению самой широкой и самой узкой части следа считается свод нормальным 1:4, уплощённым 2:4, плоским 3:4.Внешний контур непрерывный, а внутренний имеет изгиб, т.е. только узкая полоска соединяет носок и пятку на отпечатке – стопа нормальная. Если полоса больше половины ширины отпечатка, значит, имеется плоскостопие.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25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1.Какие функции выполняет скелет?</a:t>
            </a:r>
          </a:p>
          <a:p>
            <a:r>
              <a:rPr lang="ru-RU" dirty="0" smtClean="0"/>
              <a:t>2.Какие различия существуют между скелетом человека и скелетом животных?</a:t>
            </a:r>
          </a:p>
          <a:p>
            <a:r>
              <a:rPr lang="ru-RU" dirty="0" smtClean="0"/>
              <a:t>3.Назовите основные виды мышц человека.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9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. </a:t>
            </a:r>
            <a:r>
              <a:rPr lang="ru-RU"/>
              <a:t>Что входит в состав опорно-двигательного аппарата: </a:t>
            </a:r>
            <a:br>
              <a:rPr lang="ru-RU"/>
            </a:br>
            <a:r>
              <a:rPr lang="ru-RU"/>
              <a:t>а)только скелетные мышцы </a:t>
            </a:r>
            <a:br>
              <a:rPr lang="ru-RU"/>
            </a:br>
            <a:r>
              <a:rPr lang="ru-RU"/>
              <a:t>б) скелет и скелетные мышцы </a:t>
            </a:r>
            <a:br>
              <a:rPr lang="ru-RU"/>
            </a:br>
            <a:r>
              <a:rPr lang="ru-RU"/>
              <a:t>в) мышцы желудка, скелет </a:t>
            </a:r>
            <a:br>
              <a:rPr lang="ru-RU"/>
            </a:br>
            <a:r>
              <a:rPr lang="ru-RU"/>
              <a:t>г) мышцы сердца </a:t>
            </a:r>
          </a:p>
        </p:txBody>
      </p:sp>
    </p:spTree>
    <p:extLst>
      <p:ext uri="{BB962C8B-B14F-4D97-AF65-F5344CB8AC3E}">
        <p14:creationId xmlns:p14="http://schemas.microsoft.com/office/powerpoint/2010/main" val="2286649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ru-RU"/>
              <a:t>Рост костей в толщину достигается за счет деления клеток : </a:t>
            </a:r>
            <a:br>
              <a:rPr lang="ru-RU"/>
            </a:br>
            <a:r>
              <a:rPr lang="ru-RU"/>
              <a:t>а) надкостницы </a:t>
            </a:r>
            <a:br>
              <a:rPr lang="ru-RU"/>
            </a:br>
            <a:r>
              <a:rPr lang="ru-RU"/>
              <a:t>б) хрящей, расположенных между телом и ее концами </a:t>
            </a:r>
            <a:br>
              <a:rPr lang="ru-RU"/>
            </a:br>
            <a:r>
              <a:rPr lang="ru-RU"/>
              <a:t>в) сухожилий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118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4.Какие кости образуют скелет туловища : </a:t>
            </a:r>
            <a:br>
              <a:rPr lang="ru-RU"/>
            </a:br>
            <a:r>
              <a:rPr lang="ru-RU"/>
              <a:t>а) ключица, лопатка, грудина </a:t>
            </a:r>
            <a:br>
              <a:rPr lang="ru-RU"/>
            </a:br>
            <a:r>
              <a:rPr lang="ru-RU"/>
              <a:t>б) ребра, грудина, грудной отдел позвоночника </a:t>
            </a:r>
            <a:br>
              <a:rPr lang="ru-RU"/>
            </a:br>
            <a:r>
              <a:rPr lang="ru-RU"/>
              <a:t>в) шейный отдел позвоночника, ребра </a:t>
            </a:r>
          </a:p>
        </p:txBody>
      </p:sp>
    </p:spTree>
    <p:extLst>
      <p:ext uri="{BB962C8B-B14F-4D97-AF65-F5344CB8AC3E}">
        <p14:creationId xmlns:p14="http://schemas.microsoft.com/office/powerpoint/2010/main" val="71293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Викторина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1.Сколько всего костей в скелете человека?</a:t>
            </a:r>
          </a:p>
          <a:p>
            <a:r>
              <a:rPr lang="ru-RU" dirty="0" smtClean="0"/>
              <a:t>2.Самые маленькие кости человека?</a:t>
            </a:r>
          </a:p>
          <a:p>
            <a:r>
              <a:rPr lang="ru-RU" dirty="0" smtClean="0"/>
              <a:t>3.Самая длинная кость- это….</a:t>
            </a:r>
          </a:p>
          <a:p>
            <a:r>
              <a:rPr lang="ru-RU" dirty="0" smtClean="0"/>
              <a:t>4.В какую сумку ничего нельзя </a:t>
            </a:r>
            <a:r>
              <a:rPr lang="ru-RU" dirty="0" err="1"/>
              <a:t>ложить</a:t>
            </a:r>
            <a:r>
              <a:rPr lang="ru-RU" dirty="0" smtClean="0"/>
              <a:t>?</a:t>
            </a:r>
          </a:p>
          <a:p>
            <a:r>
              <a:rPr lang="ru-RU" dirty="0" smtClean="0"/>
              <a:t>5.Сколько всего мышц у человека?</a:t>
            </a:r>
          </a:p>
          <a:p>
            <a:r>
              <a:rPr lang="ru-RU" dirty="0" smtClean="0"/>
              <a:t>6.Самая длинная мышца –это...</a:t>
            </a:r>
          </a:p>
          <a:p>
            <a:r>
              <a:rPr lang="ru-RU" dirty="0" smtClean="0"/>
              <a:t>7.Что такое сколиоз?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24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Сегодня перед вами будет стоять цель:</a:t>
            </a:r>
            <a:br>
              <a:rPr lang="ru-RU" dirty="0"/>
            </a:br>
            <a:r>
              <a:rPr lang="ru-RU" dirty="0"/>
              <a:t>Овладеть информацией о методах предупреждения нарушения осанки и развития плоскостопия.</a:t>
            </a:r>
            <a:br>
              <a:rPr lang="ru-RU" dirty="0"/>
            </a:br>
            <a:r>
              <a:rPr lang="ru-RU" dirty="0"/>
              <a:t>Для достижения которой, вы должны решить следующие задачи: </a:t>
            </a:r>
            <a:br>
              <a:rPr lang="ru-RU" dirty="0"/>
            </a:br>
            <a:r>
              <a:rPr lang="ru-RU" dirty="0"/>
              <a:t>• Усвоить понятия «</a:t>
            </a:r>
            <a:r>
              <a:rPr lang="ru-RU" dirty="0" err="1"/>
              <a:t>Осанка»и</a:t>
            </a:r>
            <a:r>
              <a:rPr lang="ru-RU" dirty="0"/>
              <a:t> «Плоскостопие».</a:t>
            </a:r>
            <a:br>
              <a:rPr lang="ru-RU" dirty="0"/>
            </a:br>
            <a:r>
              <a:rPr lang="ru-RU" dirty="0"/>
              <a:t>• Выяснить причины изменений ОДС. </a:t>
            </a:r>
            <a:br>
              <a:rPr lang="ru-RU" dirty="0"/>
            </a:br>
            <a:r>
              <a:rPr lang="ru-RU" dirty="0"/>
              <a:t>• Познакомиться с методами профилактики нарушений осанки и свода стопы.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06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65176" lvl="1" indent="-265176">
              <a:buSzPct val="80000"/>
              <a:buFont typeface="Wingdings 2"/>
              <a:buChar char=""/>
            </a:pPr>
            <a:r>
              <a:rPr lang="ru-RU" i="1" dirty="0"/>
              <a:t>Человек! Что это означает? Чело-лоб, лицо. Век- столетие. Мы должны жить долго, а это зависит в основном от нас самих. Здоровье человека - самое большое богатство, его не купишь ни за ка­кие деньги, не выпросишь. Теряется здоровье пудами восстанавли­вается -  граммами.</a:t>
            </a:r>
            <a:br>
              <a:rPr lang="ru-RU" i="1" dirty="0"/>
            </a:br>
            <a:r>
              <a:rPr lang="ru-RU" i="1" dirty="0"/>
              <a:t>Чтобы стать сильными, ловкими, выносливыми и работоспособными Необходимо регулярно заниматься физическим трудом, физическим трудом и спортом. 250 лет назад на скале в Элладе были высечены слова: </a:t>
            </a:r>
            <a:r>
              <a:rPr lang="ru-RU" dirty="0"/>
              <a:t>« Хочешь быть сильным - бегай, Хочешь быть красивым - бегай. </a:t>
            </a:r>
            <a:r>
              <a:rPr lang="ru-RU"/>
              <a:t>Хочешь быть умным -  бегай.» </a:t>
            </a:r>
            <a:endParaRPr lang="ru-RU" sz="1600" b="1" i="1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763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Каждому человеку свойственна специфическая для него </a:t>
            </a:r>
            <a:r>
              <a:rPr lang="ru-RU" dirty="0" err="1"/>
              <a:t>осанка,или</a:t>
            </a:r>
            <a:r>
              <a:rPr lang="ru-RU" dirty="0"/>
              <a:t> поза, </a:t>
            </a:r>
            <a:r>
              <a:rPr lang="ru-RU" dirty="0" err="1"/>
              <a:t>т.е.положение</a:t>
            </a:r>
            <a:r>
              <a:rPr lang="ru-RU" dirty="0"/>
              <a:t> тела во время </a:t>
            </a:r>
            <a:r>
              <a:rPr lang="ru-RU" dirty="0" err="1"/>
              <a:t>стояния,сидения</a:t>
            </a:r>
            <a:r>
              <a:rPr lang="ru-RU" dirty="0"/>
              <a:t>, ходьбы и работы. При </a:t>
            </a:r>
            <a:r>
              <a:rPr lang="ru-RU" dirty="0" err="1"/>
              <a:t>правильной,или</a:t>
            </a:r>
            <a:r>
              <a:rPr lang="ru-RU" dirty="0"/>
              <a:t> стройной осанке изгибы позвоночного столба </a:t>
            </a:r>
            <a:r>
              <a:rPr lang="ru-RU" dirty="0" err="1"/>
              <a:t>умеренные,плечи</a:t>
            </a:r>
            <a:r>
              <a:rPr lang="ru-RU" dirty="0"/>
              <a:t> </a:t>
            </a:r>
            <a:r>
              <a:rPr lang="ru-RU" dirty="0" err="1"/>
              <a:t>развернуты,ноги</a:t>
            </a:r>
            <a:r>
              <a:rPr lang="ru-RU" dirty="0"/>
              <a:t> прямые с нормальными сводами </a:t>
            </a:r>
            <a:r>
              <a:rPr lang="ru-RU" dirty="0" err="1"/>
              <a:t>стоп.Люди</a:t>
            </a:r>
            <a:r>
              <a:rPr lang="ru-RU" dirty="0"/>
              <a:t> с хорошей осанкой </a:t>
            </a:r>
            <a:r>
              <a:rPr lang="ru-RU" dirty="0" err="1"/>
              <a:t>стройны,голова</a:t>
            </a:r>
            <a:r>
              <a:rPr lang="ru-RU" dirty="0"/>
              <a:t> их держится прямо или слегка откинута </a:t>
            </a:r>
            <a:r>
              <a:rPr lang="ru-RU" dirty="0" err="1"/>
              <a:t>назад,грудь</a:t>
            </a:r>
            <a:r>
              <a:rPr lang="ru-RU" dirty="0"/>
              <a:t> несколько выступает над животом. Мышцы таких людей упруги, движения </a:t>
            </a:r>
            <a:r>
              <a:rPr lang="ru-RU" dirty="0" err="1"/>
              <a:t>собранные,четкие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58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ЗД\Desktop\79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0648"/>
            <a:ext cx="5472607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43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ЗД\Desktop\demotyvacija.lt_Visos-mergaites-svajoja-ja-tapti-deja-tik-2-ta-pasiekia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080" y="260648"/>
            <a:ext cx="4830272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27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1026" name="Picture 2" descr="C:\Users\ДЗД\Desktop\T-1778-beliy-(1)small-500x500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7056784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</TotalTime>
  <Words>376</Words>
  <Application>Microsoft Office PowerPoint</Application>
  <PresentationFormat>Экран (4:3)</PresentationFormat>
  <Paragraphs>27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Значение физических –упражнений на формирование опорно-двигательного аппарата </vt:lpstr>
      <vt:lpstr>Повторение</vt:lpstr>
      <vt:lpstr>Викторина </vt:lpstr>
      <vt:lpstr>Урок здоровья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Ношение обуви на высоком каблуке приводит к изменению стопы</vt:lpstr>
      <vt:lpstr>Задание на дом</vt:lpstr>
      <vt:lpstr>Презентация PowerPoint</vt:lpstr>
      <vt:lpstr>Объяснение рисунков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ДЗД</dc:creator>
  <cp:lastModifiedBy>ДЗД</cp:lastModifiedBy>
  <cp:revision>27</cp:revision>
  <dcterms:created xsi:type="dcterms:W3CDTF">2011-12-17T04:54:23Z</dcterms:created>
  <dcterms:modified xsi:type="dcterms:W3CDTF">2011-12-18T20:03:04Z</dcterms:modified>
</cp:coreProperties>
</file>