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/>
              <a:t>Topsy</a:t>
            </a:r>
            <a:r>
              <a:rPr lang="en-US" sz="2800" dirty="0" smtClean="0"/>
              <a:t>:          What subjects  have  you  go</a:t>
            </a:r>
          </a:p>
          <a:p>
            <a:pPr>
              <a:buNone/>
            </a:pPr>
            <a:r>
              <a:rPr lang="en-US" sz="2800" b="1" dirty="0" smtClean="0"/>
              <a:t>Students</a:t>
            </a:r>
            <a:r>
              <a:rPr lang="en-US" sz="2800" dirty="0" smtClean="0"/>
              <a:t>:     We’ve  really  got  a  lot!</a:t>
            </a:r>
          </a:p>
          <a:p>
            <a:pPr>
              <a:buNone/>
            </a:pPr>
            <a:r>
              <a:rPr lang="en-US" sz="2800" dirty="0" smtClean="0"/>
              <a:t>                      Music,  Reading, Writing</a:t>
            </a:r>
          </a:p>
          <a:p>
            <a:pPr>
              <a:buNone/>
            </a:pPr>
            <a:r>
              <a:rPr lang="en-US" sz="2800" dirty="0" smtClean="0"/>
              <a:t>                      Are  really  exiting!</a:t>
            </a:r>
          </a:p>
          <a:p>
            <a:pPr>
              <a:buNone/>
            </a:pPr>
            <a:r>
              <a:rPr lang="en-US" sz="2800" b="1" dirty="0" err="1" smtClean="0"/>
              <a:t>Topsy</a:t>
            </a:r>
            <a:r>
              <a:rPr lang="en-US" sz="2800" dirty="0" smtClean="0"/>
              <a:t>:          And  do  you  do,  my  friends,</a:t>
            </a:r>
          </a:p>
          <a:p>
            <a:pPr>
              <a:buNone/>
            </a:pPr>
            <a:r>
              <a:rPr lang="en-US" sz="2800" dirty="0" smtClean="0"/>
              <a:t>                      Science,  Art  and  </a:t>
            </a:r>
            <a:r>
              <a:rPr lang="en-US" sz="2800" dirty="0" err="1" smtClean="0"/>
              <a:t>Maths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b="1" dirty="0" smtClean="0"/>
              <a:t>Students</a:t>
            </a:r>
            <a:r>
              <a:rPr lang="en-US" sz="2800" dirty="0" smtClean="0"/>
              <a:t>:    Oh,  of  course,  we  do.</a:t>
            </a:r>
          </a:p>
          <a:p>
            <a:pPr>
              <a:buNone/>
            </a:pPr>
            <a:r>
              <a:rPr lang="en-US" sz="2800" dirty="0" smtClean="0"/>
              <a:t>                      And  Physical   Education,  too</a:t>
            </a:r>
          </a:p>
          <a:p>
            <a:pPr>
              <a:buNone/>
            </a:pPr>
            <a:r>
              <a:rPr lang="en-US" sz="2800" dirty="0" smtClean="0"/>
              <a:t>                     We  usually  say “PE”</a:t>
            </a:r>
          </a:p>
          <a:p>
            <a:pPr>
              <a:buNone/>
            </a:pPr>
            <a:r>
              <a:rPr lang="en-US" sz="2800" b="1" dirty="0" err="1" smtClean="0"/>
              <a:t>Topsy</a:t>
            </a:r>
            <a:r>
              <a:rPr lang="en-US" sz="2800" dirty="0" smtClean="0"/>
              <a:t>:         It’s  interesting  to  me</a:t>
            </a:r>
          </a:p>
          <a:p>
            <a:pPr>
              <a:buNone/>
            </a:pPr>
            <a:r>
              <a:rPr lang="en-US" sz="2800" dirty="0" smtClean="0"/>
              <a:t>                     Do  you  speak  Russian?</a:t>
            </a:r>
          </a:p>
          <a:p>
            <a:pPr>
              <a:buNone/>
            </a:pPr>
            <a:r>
              <a:rPr lang="en-US" sz="2800" b="1" dirty="0" smtClean="0"/>
              <a:t>Students</a:t>
            </a:r>
            <a:r>
              <a:rPr lang="en-US" sz="2800" dirty="0" smtClean="0"/>
              <a:t>:    Yes,  we  do.  And  what  about  you?</a:t>
            </a:r>
          </a:p>
          <a:p>
            <a:pPr>
              <a:buNone/>
            </a:pPr>
            <a:r>
              <a:rPr lang="en-US" sz="2800" b="1" dirty="0" err="1" smtClean="0"/>
              <a:t>Topsy</a:t>
            </a:r>
            <a:r>
              <a:rPr lang="en-US" sz="2800" dirty="0" smtClean="0"/>
              <a:t>:         Me,  too.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4822" y="2967335"/>
            <a:ext cx="5621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School  subjects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b="1" i="1" dirty="0" smtClean="0"/>
              <a:t>Usually</a:t>
            </a:r>
          </a:p>
          <a:p>
            <a:pPr algn="ctr">
              <a:buNone/>
            </a:pPr>
            <a:endParaRPr lang="en-US" sz="4400" b="1" i="1" dirty="0" smtClean="0"/>
          </a:p>
          <a:p>
            <a:r>
              <a:rPr lang="en-US" sz="3600" i="1" dirty="0" smtClean="0"/>
              <a:t>Read </a:t>
            </a:r>
          </a:p>
          <a:p>
            <a:r>
              <a:rPr lang="en-US" sz="3600" i="1" dirty="0" smtClean="0"/>
              <a:t>Write</a:t>
            </a:r>
          </a:p>
          <a:p>
            <a:r>
              <a:rPr lang="en-US" sz="3600" i="1" dirty="0" smtClean="0"/>
              <a:t>Play  the  game</a:t>
            </a:r>
          </a:p>
          <a:p>
            <a:r>
              <a:rPr lang="en-US" sz="3600" i="1" dirty="0" smtClean="0"/>
              <a:t>Do  exercises       </a:t>
            </a:r>
          </a:p>
          <a:p>
            <a:r>
              <a:rPr lang="en-US" sz="3600" i="1" dirty="0" smtClean="0"/>
              <a:t>Listen  to  the  teacher</a:t>
            </a:r>
          </a:p>
          <a:p>
            <a:r>
              <a:rPr lang="en-US" sz="3600" i="1" dirty="0" smtClean="0"/>
              <a:t>Listen  …</a:t>
            </a:r>
          </a:p>
          <a:p>
            <a:r>
              <a:rPr lang="en-US" sz="3600" i="1" dirty="0" smtClean="0"/>
              <a:t>Speak  English</a:t>
            </a:r>
          </a:p>
          <a:p>
            <a:r>
              <a:rPr lang="en-US" sz="3600" i="1" dirty="0" smtClean="0"/>
              <a:t>Recite  the  poem</a:t>
            </a:r>
            <a:endParaRPr lang="ru-RU" sz="3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now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  -    am  +  V </a:t>
            </a:r>
            <a:r>
              <a:rPr lang="en-US" dirty="0" err="1" smtClean="0"/>
              <a:t>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He,  she,  it   -   is  + V </a:t>
            </a:r>
            <a:r>
              <a:rPr lang="en-US" dirty="0" err="1" smtClean="0"/>
              <a:t>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You,  they,  we  -  are + V </a:t>
            </a:r>
            <a:r>
              <a:rPr lang="en-US" dirty="0" err="1" smtClean="0"/>
              <a:t>ing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Pg 51. </a:t>
            </a:r>
            <a:r>
              <a:rPr lang="en-US" sz="4000" dirty="0" smtClean="0"/>
              <a:t>E</a:t>
            </a:r>
            <a:r>
              <a:rPr lang="en-US" sz="4000" dirty="0" smtClean="0"/>
              <a:t>x. 5 (b)</a:t>
            </a:r>
          </a:p>
          <a:p>
            <a:r>
              <a:rPr lang="en-US" sz="4000" dirty="0" smtClean="0"/>
              <a:t>The  girl  is   doing  </a:t>
            </a:r>
            <a:r>
              <a:rPr lang="en-US" sz="4000" dirty="0" err="1" smtClean="0"/>
              <a:t>Maths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  girl  is  writing.</a:t>
            </a:r>
          </a:p>
          <a:p>
            <a:r>
              <a:rPr lang="en-US" sz="4000" dirty="0" smtClean="0"/>
              <a:t>The  boy  is  painting.</a:t>
            </a:r>
          </a:p>
          <a:p>
            <a:r>
              <a:rPr lang="en-US" sz="4000" dirty="0" smtClean="0"/>
              <a:t>The  boys  are  playing  musical  instrument.</a:t>
            </a:r>
          </a:p>
          <a:p>
            <a:r>
              <a:rPr lang="en-US" sz="4000" dirty="0" smtClean="0"/>
              <a:t>The  girl  are  speaking.</a:t>
            </a:r>
          </a:p>
          <a:p>
            <a:r>
              <a:rPr lang="en-US" sz="4000" dirty="0" smtClean="0"/>
              <a:t>The  students  are  reading.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5719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 do  you  work?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en-US" dirty="0" smtClean="0"/>
              <a:t>I  worked  very  well</a:t>
            </a:r>
            <a:endParaRPr lang="ru-RU" dirty="0" smtClean="0"/>
          </a:p>
          <a:p>
            <a:r>
              <a:rPr lang="en-US" dirty="0" smtClean="0"/>
              <a:t>I  worked    well</a:t>
            </a:r>
            <a:endParaRPr lang="ru-RU" dirty="0" smtClean="0"/>
          </a:p>
          <a:p>
            <a:r>
              <a:rPr lang="en-US" dirty="0" smtClean="0"/>
              <a:t>I  can  work  better.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H.W.  R. pg. 31,  ex. 2,3</a:t>
            </a: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214</Words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now</vt:lpstr>
      <vt:lpstr>Слайд 5</vt:lpstr>
      <vt:lpstr>How  do  you  work?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7</cp:revision>
  <dcterms:created xsi:type="dcterms:W3CDTF">2014-04-11T09:10:39Z</dcterms:created>
  <dcterms:modified xsi:type="dcterms:W3CDTF">2014-04-28T08:02:00Z</dcterms:modified>
</cp:coreProperties>
</file>