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8" r:id="rId11"/>
    <p:sldId id="269" r:id="rId12"/>
    <p:sldId id="264" r:id="rId13"/>
    <p:sldId id="263" r:id="rId14"/>
    <p:sldId id="265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18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7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1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38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5824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681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731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3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81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9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8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63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33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30379-07E3-44BA-A302-DB06C64C4DB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69FC64-CC47-45EB-8C0A-2C45144317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enefis-gbr.ru/images/for_articles/sg/5.jp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lassicbelt.ru/images/belts_history/extra_size/270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://img0.liveinternet.ru/images/attach/c/1/50/430/50430176_Kustodiev__Na_terras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hist.msu.ru/ER/Etext/16492_2.jp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rtlib.ru/objects/gallery_223/artlib_gallery-111935-b.jpg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8443664" cy="5390728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«Сословия России в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 веке»</a:t>
            </a:r>
            <a:br>
              <a:rPr lang="ru-RU" sz="6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50037"/>
            <a:ext cx="9067800" cy="685800"/>
          </a:xfrm>
        </p:spPr>
        <p:txBody>
          <a:bodyPr>
            <a:no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Дворянство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1" descr="Картинка 99 из 1033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348" b="734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Крестьянство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1" descr="EV43_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221" b="8221"/>
          <a:stretch>
            <a:fillRect/>
          </a:stretch>
        </p:blipFill>
        <p:spPr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Белые слободы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городское поселение, освобожденное от государственных повинностей.</a:t>
            </a:r>
          </a:p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Черносошные крестьяне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лично свободные крестьяне , находящиеся в собственности государства.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Посадские (городские) люди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Гости (Купцы)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 более 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человек) – самые крупные предприниматели, были приближены к царю, не платили налогов, занимали финансовые должности. имели право покупать в свои владения вотчины;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Члены гостиной и суконной сотни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около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400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человек) – занимали место в финансовой иерархии, но уступали гостям в «чести». Они имели самоуправление, их общие дела вершили выборные головы и старшины.</a:t>
            </a:r>
          </a:p>
          <a:p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700808"/>
            <a:ext cx="4103368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5 пересказ,</a:t>
            </a:r>
          </a:p>
          <a:p>
            <a:pPr>
              <a:buNone/>
            </a:pP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выписать </a:t>
            </a:r>
            <a:r>
              <a:rPr lang="ru-RU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словарь новые определения</a:t>
            </a:r>
            <a:endParaRPr lang="ru-RU" sz="4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600200"/>
            <a:ext cx="8063808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0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273050"/>
            <a:ext cx="8291264" cy="869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8136904" cy="4608512"/>
          </a:xfrm>
        </p:spPr>
        <p:txBody>
          <a:bodyPr>
            <a:normAutofit/>
          </a:bodyPr>
          <a:lstStyle/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Образовательная: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дать представление о сословной структуре российского общества в данный период, иерархии сословий, особенностях каждого из нас.</a:t>
            </a:r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: продолжать формировать понятийный аппарат</a:t>
            </a:r>
          </a:p>
          <a:p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Воспитательная: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интерес к предмету истории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00" y="404664"/>
            <a:ext cx="6347715" cy="1826581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782144"/>
          </a:xfrm>
        </p:spPr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сословие: землевладельцы и крестьяне.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сословия России.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964488" cy="1224136"/>
          </a:xfrm>
        </p:spPr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сословие: землевладельцы и крестьяне.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Что такое сословие?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Сословие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Большая группа людей, обладающих правами и обязанностями , передающимися по наследству.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12168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вспомним значение терминов барщина и оброк.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98504" cy="5069160"/>
          </a:xfrm>
        </p:spPr>
        <p:txBody>
          <a:bodyPr>
            <a:normAutofit lnSpcReduction="10000"/>
          </a:bodyPr>
          <a:lstStyle/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Барщина</a:t>
            </a: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повинность зависимого населения в пользу владельцев вотчин и поместий, работы в господском хозяйстве, прежде всего на земле.</a:t>
            </a:r>
          </a:p>
          <a:p>
            <a:r>
              <a:rPr lang="ru-RU" sz="3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Оброк</a:t>
            </a:r>
            <a:r>
              <a:rPr lang="ru-RU" sz="3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форма платежа зависимого  крестьянина феодалу, при которой расчет производится деньгами или продуктами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Феодалы</a:t>
            </a:r>
            <a:endParaRPr lang="ru-RU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Картинка 11 из 14868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98454"/>
            <a:ext cx="3346648" cy="276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 descr="Картинка 5 из 4527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187602" y="3145419"/>
            <a:ext cx="3089275" cy="35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1763688" y="1484784"/>
            <a:ext cx="136815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156176" y="1032650"/>
            <a:ext cx="1152128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619672" y="2852936"/>
            <a:ext cx="14914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Бояре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616116" y="2206605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Дворяне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3050"/>
            <a:ext cx="8435280" cy="86995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Соборное уложение 1649 г.</a:t>
            </a:r>
            <a:endParaRPr lang="ru-RU" sz="5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Картинка 1 из 98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64780"/>
            <a:ext cx="3380184" cy="4444969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23528" y="1772816"/>
            <a:ext cx="4104456" cy="43434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содержалась специальная глава, которая закрепляла все важнейшие изменения в правовом статусе поместного землевладения, </a:t>
            </a:r>
          </a:p>
          <a:p>
            <a:pPr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( например: владельцами поместий могли быть как бояре, так и дворяне)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сословия  Московского государства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2708920"/>
          <a:ext cx="8496945" cy="2627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640292"/>
                <a:gridCol w="3024338"/>
              </a:tblGrid>
              <a:tr h="1584176"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сословия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сословия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</a:t>
                      </a:r>
                      <a:r>
                        <a:rPr lang="ru-RU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или п</a:t>
                      </a:r>
                      <a:r>
                        <a:rPr lang="ru-RU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овинности 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3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2146569"/>
            <a:ext cx="7128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«Сословия в России 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XVII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в.»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Боярство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Картинка 35 из 14868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911" b="191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209</TotalTime>
  <Words>315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 3</vt:lpstr>
      <vt:lpstr>Грань</vt:lpstr>
      <vt:lpstr>«Сословия России в XVII веке» </vt:lpstr>
      <vt:lpstr>Цели урока: </vt:lpstr>
      <vt:lpstr>План урока</vt:lpstr>
      <vt:lpstr>Первое сословие: землевладельцы и крестьяне. </vt:lpstr>
      <vt:lpstr>Давайте вспомним значение терминов барщина и оброк. </vt:lpstr>
      <vt:lpstr>Феодалы</vt:lpstr>
      <vt:lpstr>Соборное уложение 1649 г.</vt:lpstr>
      <vt:lpstr>Прочие сословия  Московского государства</vt:lpstr>
      <vt:lpstr>Боярство</vt:lpstr>
      <vt:lpstr>Дворянство</vt:lpstr>
      <vt:lpstr>Крестьянство</vt:lpstr>
      <vt:lpstr>Словарь</vt:lpstr>
      <vt:lpstr>Словарь</vt:lpstr>
      <vt:lpstr>Домашнее задание</vt:lpstr>
      <vt:lpstr>Презентация PowerPoint</vt:lpstr>
    </vt:vector>
  </TitlesOfParts>
  <Company>DG Win&amp;Soft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Сословия России XVIIвека</dc:title>
  <dc:creator>user</dc:creator>
  <cp:lastModifiedBy>Учетная запись Майкрософт</cp:lastModifiedBy>
  <cp:revision>20</cp:revision>
  <dcterms:created xsi:type="dcterms:W3CDTF">2012-01-24T20:26:51Z</dcterms:created>
  <dcterms:modified xsi:type="dcterms:W3CDTF">2015-02-04T11:31:16Z</dcterms:modified>
</cp:coreProperties>
</file>