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72" r:id="rId5"/>
    <p:sldId id="258" r:id="rId6"/>
    <p:sldId id="259" r:id="rId7"/>
    <p:sldId id="260" r:id="rId8"/>
    <p:sldId id="265" r:id="rId9"/>
    <p:sldId id="262" r:id="rId10"/>
    <p:sldId id="264" r:id="rId11"/>
    <p:sldId id="263" r:id="rId12"/>
    <p:sldId id="270" r:id="rId13"/>
    <p:sldId id="267" r:id="rId14"/>
    <p:sldId id="266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205A-9855-49E2-9FEC-8283572C1674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7B88-1576-4C40-A69E-9F93086E2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205A-9855-49E2-9FEC-8283572C1674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7B88-1576-4C40-A69E-9F93086E2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205A-9855-49E2-9FEC-8283572C1674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7B88-1576-4C40-A69E-9F93086E2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205A-9855-49E2-9FEC-8283572C1674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7B88-1576-4C40-A69E-9F93086E2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205A-9855-49E2-9FEC-8283572C1674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7B88-1576-4C40-A69E-9F93086E2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205A-9855-49E2-9FEC-8283572C1674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7B88-1576-4C40-A69E-9F93086E2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205A-9855-49E2-9FEC-8283572C1674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7B88-1576-4C40-A69E-9F93086E2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205A-9855-49E2-9FEC-8283572C1674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7B88-1576-4C40-A69E-9F93086E2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205A-9855-49E2-9FEC-8283572C1674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7B88-1576-4C40-A69E-9F93086E2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205A-9855-49E2-9FEC-8283572C1674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7B88-1576-4C40-A69E-9F93086E2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205A-9855-49E2-9FEC-8283572C1674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F57B88-1576-4C40-A69E-9F93086E21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E9205A-9855-49E2-9FEC-8283572C1674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F57B88-1576-4C40-A69E-9F93086E217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14287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Районная научно-исследовательская практическая конференция </a:t>
            </a:r>
            <a:b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«Я – русский солдат!»</a:t>
            </a: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71744"/>
            <a:ext cx="7854696" cy="192882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Тоцкий взрыв. </a:t>
            </a:r>
          </a:p>
          <a:p>
            <a:pPr algn="ctr"/>
            <a:r>
              <a:rPr lang="ru-RU" sz="4800" b="1" dirty="0" smtClean="0"/>
              <a:t>История и последствия</a:t>
            </a:r>
            <a:endParaRPr lang="ru-RU" sz="4800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286248" y="4643446"/>
            <a:ext cx="4254248" cy="142876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Колесова Ирина, учащаяся творческого объединения «Вязаная игрушка», педагог  дополнительного образования Кузнецова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К.В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тоцк\photo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4499783" cy="6572272"/>
          </a:xfrm>
          <a:prstGeom prst="rect">
            <a:avLst/>
          </a:prstGeom>
          <a:noFill/>
        </p:spPr>
      </p:pic>
      <p:pic>
        <p:nvPicPr>
          <p:cNvPr id="9219" name="Picture 3" descr="F:\тоцк\tockoe_ucheni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4643438" cy="3289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тоцк\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584058" cy="4571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тоцк\0031-031-Totskij-poligon-Orenburgskaja-obla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87873" cy="6290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тоцк\5590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4000528" cy="4000528"/>
          </a:xfrm>
          <a:prstGeom prst="rect">
            <a:avLst/>
          </a:prstGeom>
          <a:noFill/>
        </p:spPr>
      </p:pic>
      <p:pic>
        <p:nvPicPr>
          <p:cNvPr id="11267" name="Picture 3" descr="F:\тоцк\post-154-1315978125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840088"/>
            <a:ext cx="4129096" cy="4628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Колокол Памяти</a:t>
            </a:r>
            <a:endParaRPr lang="ru-RU" sz="6000" b="1" dirty="0"/>
          </a:p>
        </p:txBody>
      </p:sp>
      <p:pic>
        <p:nvPicPr>
          <p:cNvPr id="12290" name="Picture 2" descr="F:\тоцк\45021153-stella_to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1714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СПАСИБО ЗА </a:t>
            </a:r>
            <a:r>
              <a:rPr lang="ru-RU" sz="4400" b="1" dirty="0" smtClean="0">
                <a:solidFill>
                  <a:srgbClr val="0070C0"/>
                </a:solidFill>
              </a:rPr>
              <a:t>ВНИМАНИЕ!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Район проведения Тоцких военных учений</a:t>
            </a:r>
            <a:endParaRPr lang="ru-RU" sz="3200" b="1" dirty="0"/>
          </a:p>
        </p:txBody>
      </p:sp>
      <p:pic>
        <p:nvPicPr>
          <p:cNvPr id="5123" name="Picture 3" descr="F:\тоцк\1_clip_image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071546"/>
            <a:ext cx="4612496" cy="5550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Район проведения Тоцких учений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1026" name="Picture 2" descr="F:\тоцк\foto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05739"/>
            <a:ext cx="7572428" cy="5048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Схема проведения военных учений</a:t>
            </a:r>
            <a:endParaRPr lang="ru-RU" sz="3600" dirty="0"/>
          </a:p>
        </p:txBody>
      </p:sp>
      <p:pic>
        <p:nvPicPr>
          <p:cNvPr id="2050" name="Picture 2" descr="F:\тоцк\022-564x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3"/>
            <a:ext cx="7143800" cy="5110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Средства индивидуальной защиты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2050" name="Picture 2" descr="F:\тоцк\19689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932" y="1428735"/>
            <a:ext cx="6731653" cy="4895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тоцк\0031-031-Totskij-poligon-Orenburgskaja-obla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87873" cy="6290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F:\тоцк\218580_html_m43312f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401" y="714356"/>
            <a:ext cx="874821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тоцк\file287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03" y="642918"/>
            <a:ext cx="8883922" cy="6005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тоцк\1251616639_to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693401" cy="6132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48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Районная научно-исследовательская практическая конференция  «Я – русский солдат!»</vt:lpstr>
      <vt:lpstr>Район проведения Тоцких военных учений</vt:lpstr>
      <vt:lpstr>Район проведения Тоцких учений</vt:lpstr>
      <vt:lpstr>Схема проведения военных учений</vt:lpstr>
      <vt:lpstr>Средства индивидуальной защиты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Колокол Памяти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Районная научно-исследовательская практическая конференция  «Я – русский солдат!»</dc:title>
  <dc:creator>Admin</dc:creator>
  <cp:lastModifiedBy>Admin</cp:lastModifiedBy>
  <cp:revision>5</cp:revision>
  <dcterms:created xsi:type="dcterms:W3CDTF">2002-12-31T21:45:48Z</dcterms:created>
  <dcterms:modified xsi:type="dcterms:W3CDTF">2002-12-31T22:29:47Z</dcterms:modified>
</cp:coreProperties>
</file>