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60" r:id="rId5"/>
    <p:sldId id="259" r:id="rId6"/>
    <p:sldId id="270" r:id="rId7"/>
    <p:sldId id="275" r:id="rId8"/>
    <p:sldId id="276" r:id="rId9"/>
    <p:sldId id="261" r:id="rId10"/>
    <p:sldId id="265" r:id="rId11"/>
    <p:sldId id="264" r:id="rId12"/>
    <p:sldId id="266" r:id="rId13"/>
    <p:sldId id="277" r:id="rId14"/>
    <p:sldId id="263" r:id="rId15"/>
    <p:sldId id="267" r:id="rId16"/>
    <p:sldId id="272" r:id="rId17"/>
    <p:sldId id="273" r:id="rId18"/>
    <p:sldId id="269" r:id="rId19"/>
    <p:sldId id="268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B9CA76-296C-49D8-9BE2-5F221EAF4C2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F1D2AA-9A8A-4ABC-B2AE-D1FCD640A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305800" cy="1981200"/>
          </a:xfrm>
        </p:spPr>
        <p:txBody>
          <a:bodyPr/>
          <a:lstStyle/>
          <a:p>
            <a:r>
              <a:rPr lang="ru-RU" sz="7200" dirty="0" smtClean="0"/>
              <a:t>Искусство древнего мира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наск</a:t>
            </a:r>
            <a:r>
              <a:rPr lang="ru-RU" dirty="0" smtClean="0"/>
              <a:t>. южной </a:t>
            </a:r>
            <a:r>
              <a:rPr lang="ru-RU" dirty="0" err="1" smtClean="0"/>
              <a:t>африки</a:t>
            </a:r>
            <a:endParaRPr lang="ru-RU" dirty="0"/>
          </a:p>
        </p:txBody>
      </p:sp>
      <p:pic>
        <p:nvPicPr>
          <p:cNvPr id="3074" name="Picture 2" descr="F:\наск. южной афр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5619751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Наскальные рисунки с островов озера Балхаш.</a:t>
            </a:r>
            <a:endParaRPr lang="ru-RU" dirty="0"/>
          </a:p>
        </p:txBody>
      </p:sp>
      <p:pic>
        <p:nvPicPr>
          <p:cNvPr id="2050" name="Picture 2" descr="F:\Наскальные рисунки с островов озера Балхаш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4267200" cy="458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Наскальные древние рисунки, 723 км Чуйского тракта...</a:t>
            </a:r>
            <a:endParaRPr lang="ru-RU" dirty="0"/>
          </a:p>
        </p:txBody>
      </p:sp>
      <p:pic>
        <p:nvPicPr>
          <p:cNvPr id="4098" name="Picture 2" descr="F:\Наскальные древние рисунки, 723 км Чуйского тракта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76200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913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      </a:t>
            </a:r>
            <a:r>
              <a:rPr lang="ru-RU" sz="2900" dirty="0" smtClean="0"/>
              <a:t>Себя </a:t>
            </a:r>
            <a:r>
              <a:rPr lang="ru-RU" sz="2900" dirty="0" smtClean="0"/>
              <a:t> </a:t>
            </a:r>
            <a:r>
              <a:rPr lang="ru-RU" sz="2900" dirty="0" smtClean="0"/>
              <a:t>человек еще не познал, поэтому скульптурные изображения человека очень схематичны, условны. Таковы первобытные "</a:t>
            </a:r>
            <a:r>
              <a:rPr lang="ru-RU" sz="2900" dirty="0" err="1" smtClean="0"/>
              <a:t>венеры</a:t>
            </a:r>
            <a:r>
              <a:rPr lang="ru-RU" sz="2900" dirty="0" smtClean="0"/>
              <a:t>" (Венера из </a:t>
            </a:r>
            <a:r>
              <a:rPr lang="ru-RU" sz="2900" dirty="0" err="1" smtClean="0"/>
              <a:t>Вил-лендорфа</a:t>
            </a:r>
            <a:r>
              <a:rPr lang="ru-RU" sz="2900" dirty="0" smtClean="0"/>
              <a:t>), простейшие женские фигуры с непропорциональными конечностями, гипертрофированными материнскими чертами и отсутствием черт человеческого лица. Правильно воспринимая отдельные предметы, человек еще не охватил общую картину мира и не осознал в ней свое место.</a:t>
            </a:r>
          </a:p>
          <a:p>
            <a:r>
              <a:rPr lang="ru-RU" sz="2900" dirty="0" smtClean="0"/>
              <a:t>Живописные изображения мезолитической поры (</a:t>
            </a:r>
            <a:r>
              <a:rPr lang="ru-RU" sz="2900" dirty="0" err="1" smtClean="0"/>
              <a:t>среднекаменная</a:t>
            </a:r>
            <a:r>
              <a:rPr lang="ru-RU" sz="2900" dirty="0" smtClean="0"/>
              <a:t> эпоха) 10-6 тыс. до н. э. стали более красочными. Появились многофигурные композиции, отражающие динамические сцены охоты, сражений между племенами, бытовой деятельности. Человек делает первые попытки раскрыть взаимосвязи мироздания, освоить общие закономерности жизни.</a:t>
            </a:r>
          </a:p>
          <a:p>
            <a:r>
              <a:rPr lang="ru-RU" sz="2900" dirty="0" smtClean="0"/>
              <a:t>Неолит (</a:t>
            </a:r>
            <a:r>
              <a:rPr lang="ru-RU" sz="2900" dirty="0" err="1" smtClean="0"/>
              <a:t>новокаменный</a:t>
            </a:r>
            <a:r>
              <a:rPr lang="ru-RU" sz="2900" dirty="0" smtClean="0"/>
              <a:t> век), 6-2 тыс. до н. э., обогатил изобразительное искусство созданием произведений монументальной антропоморфной (человекообразной) скульптуры (например, так называемые "каменные бабы" Северного Причерноморья).</a:t>
            </a:r>
          </a:p>
          <a:p>
            <a:r>
              <a:rPr lang="ru-RU" sz="2900" dirty="0" smtClean="0"/>
              <a:t>Характерная черта культуры неолита — распространение мелкой пластики, художественных ремесел, которые положили начало декоративному искусству.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 1908 г. на территории Австрии найдена статуэтка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4876800" cy="345757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Статуэтки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5984" y="5929330"/>
            <a:ext cx="511229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Женские фигурки. 23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21 тыс. Дон, Воронежская область.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Костёнках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найдены самые древние фигурки палеолитической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Макоши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40 тыс. до н.э.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34" y="912152"/>
            <a:ext cx="8143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матриархата, господства материнского рода, когда женщина руководила жизнью коллектива и родство определялось по женской линии. Владычица, мать, источник благополучия рода и его неиссякаемости.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Свыше ста пятидесяти палеолитических женских статуэток обнаружено в разных странах, причем значительная часть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РоссииСССР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подавляющем большинстве лица их лишь намечены, зато отдельные части тела очень конкретны и резко преувеличены. Не грацию, не стройность и негу юного женского тела хотел здесь передать первобытный художник с впечатлительной душой, 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строгой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геометричностью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линий и объемов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силу, грузную, животворящую силу родоначальницы и охранительницы очага.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Рабочий стол\Мои рисунки\180px-Vestonicka_venuse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2286000" cy="447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32403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Вестоницкая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Венера — «палеолитическая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обнаруженная в Моравии 13 июля 1925 года и в настоящее время выставленная в Моравском музее г. Брно. Является древнейшей известной науке керамической статуэткой. Высота 11,1 см, ширина 43 мм. Принадлежит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Граветтской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культуре и датируется различно — между 29 000 и 25 000 гг. до н. э.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томографическом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исследовании на статуэтке обнаружен древний отпечаток детской руки, оставленный ещё перед обжигом.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58272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Слева </a:t>
            </a:r>
            <a:r>
              <a:rPr lang="ru-RU" sz="2000" dirty="0"/>
              <a:t>направо: </a:t>
            </a:r>
            <a:r>
              <a:rPr lang="ru-RU" sz="2000" dirty="0" smtClean="0"/>
              <a:t>из </a:t>
            </a:r>
            <a:r>
              <a:rPr lang="ru-RU" sz="2000" dirty="0" err="1"/>
              <a:t>Леспюг</a:t>
            </a:r>
            <a:r>
              <a:rPr lang="ru-RU" sz="2000" dirty="0"/>
              <a:t>, </a:t>
            </a:r>
            <a:r>
              <a:rPr lang="ru-RU" sz="2000" dirty="0" err="1"/>
              <a:t>Виллендорфа</a:t>
            </a:r>
            <a:r>
              <a:rPr lang="ru-RU" sz="2000" dirty="0"/>
              <a:t>, </a:t>
            </a:r>
            <a:r>
              <a:rPr lang="ru-RU" sz="2000" dirty="0" err="1"/>
              <a:t>Гагарино</a:t>
            </a:r>
            <a:r>
              <a:rPr lang="ru-RU" sz="2000" dirty="0"/>
              <a:t> (верхний Дон, Воронежская обл.), </a:t>
            </a:r>
            <a:r>
              <a:rPr lang="ru-RU" sz="2000" dirty="0" err="1"/>
              <a:t>Костёнок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Макоши из Макоши из Леспюг, Виллендорфа, Гагарино, Костёнок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4876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43050"/>
            <a:ext cx="2971792" cy="4525963"/>
          </a:xfrm>
        </p:spPr>
        <p:txBody>
          <a:bodyPr>
            <a:normAutofit/>
          </a:bodyPr>
          <a:lstStyle/>
          <a:p>
            <a:r>
              <a:rPr lang="ru-RU" sz="1050" dirty="0"/>
              <a:t>Венера из </a:t>
            </a:r>
            <a:r>
              <a:rPr lang="ru-RU" sz="1050" dirty="0" err="1"/>
              <a:t>Тан-Тана</a:t>
            </a:r>
            <a:r>
              <a:rPr lang="ru-RU" sz="1050" dirty="0"/>
              <a:t> — антропоморфная кварцитовая фигурка длиной 580 мм, обнаруженная в 1999 году немецкой экспедицией в пойме реки </a:t>
            </a:r>
            <a:r>
              <a:rPr lang="ru-RU" sz="1050" dirty="0" err="1"/>
              <a:t>Дра</a:t>
            </a:r>
            <a:r>
              <a:rPr lang="ru-RU" sz="1050" dirty="0"/>
              <a:t> южнее марокканского города </a:t>
            </a:r>
            <a:r>
              <a:rPr lang="ru-RU" sz="1050" dirty="0" err="1"/>
              <a:t>Тан-Тан.Вместе</a:t>
            </a:r>
            <a:r>
              <a:rPr lang="ru-RU" sz="1050" dirty="0"/>
              <a:t> с Венерой из </a:t>
            </a:r>
            <a:r>
              <a:rPr lang="ru-RU" sz="1050" dirty="0" err="1"/>
              <a:t>Берехат-Рама</a:t>
            </a:r>
            <a:r>
              <a:rPr lang="ru-RU" sz="1050" dirty="0"/>
              <a:t> (известной с 1981 года по палестинским материалам) представляет собой древнейший (500—300 тыс. лет) образец «палеолитической </a:t>
            </a:r>
            <a:r>
              <a:rPr lang="ru-RU" sz="1050" dirty="0" err="1"/>
              <a:t>венеры</a:t>
            </a:r>
            <a:r>
              <a:rPr lang="ru-RU" sz="1050" dirty="0"/>
              <a:t>» и, таким образом, самый ранний известный науке памятник художественного творчества. Способ изготовления и характер использования артефакта вызывают споры среди археологов. Крайне грубая выработка, обобщённые формы, отсутствие лица наводит некоторых учёных на мысль о том, что фигурка приобрела антропоморфный облик в результате естественных воздействий (выветривание, эрозия). Сторонники теории искусственного происхождения фигурки указывают на следы покрытия охрой, что свидетельствует о том, что доисторический человек придавал ей символическое (возможно, культовое) значение. </a:t>
            </a:r>
          </a:p>
          <a:p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pload.wikimedia.org/wikipedia/commons/thumb/c/c9/Venus_of_Tan-Tan.jpg/277px-Venus_of_Tan-T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71480"/>
            <a:ext cx="2638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олова лосихи (рог из Ши-гирского торфяника в Свердловской области III— II тысячелетия до н.э. Ленинград. Государственный Эрмитаж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24944"/>
            <a:ext cx="238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новокаменный</a:t>
            </a:r>
            <a:r>
              <a:rPr lang="ru-RU" dirty="0"/>
              <a:t> век, или неолит, век отполированного камня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Трипольский расписной сосуд. Ок. III тысячелетия до н. э. Ленинград. Государственный Эрмитаж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14422"/>
            <a:ext cx="2381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еревянный ковш из Горбуновского торфяника близ Нижнего Тагила. Конец III — начало II тысячелетия до н. э. Москва. Государственный исторический музей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645024"/>
            <a:ext cx="238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цена охоты, в росписях африканского цикл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57562"/>
            <a:ext cx="2381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оины. Испания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700808"/>
            <a:ext cx="2381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аскальное изображение женщины, собирающей дикий мед. Арана. Восточная Испания 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429132"/>
            <a:ext cx="1181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76056" y="5157192"/>
            <a:ext cx="36433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Чрезвычайно изящны отмеченные таким же внутренним ритмом многие другие образцы прикладного искусства, созданные в III и II тысячелетиях до н. э., ну, хотя бы, эта ложка с головой лебедя из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Горбуновского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торфяника (Свердловская область), украшающая экспозицию Исторического музея в Москве.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59832" y="1523837"/>
            <a:ext cx="321467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грации в изогнутой лебединой шее и какая чарующая гармония во всем контуре этого маленького шедевра!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Эрмитажная голова лосихи из рога, тоже обнаруженная в Приуральском торфянике,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прекрасный образец реалистической скульптуры этой эпохи.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365104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>изображение женщины, собирающей на дереве дикий мед (</a:t>
            </a:r>
            <a:r>
              <a:rPr lang="ru-RU" sz="1200" dirty="0" err="1"/>
              <a:t>Арана</a:t>
            </a:r>
            <a:r>
              <a:rPr lang="ru-RU" sz="1200" dirty="0"/>
              <a:t>, Восточная Испания). Сравним ее фигуру с могучими «</a:t>
            </a:r>
            <a:r>
              <a:rPr lang="ru-RU" sz="1200" dirty="0" err="1"/>
              <a:t>венерами</a:t>
            </a:r>
            <a:r>
              <a:rPr lang="ru-RU" sz="1200" dirty="0"/>
              <a:t>» древнекаменного века. Какая стройность, какая пленительная красота контура головы, всей линии плавно удлиненного юного тела! Одна рука ее держит высокий сосуд, а другая исчезает в легком кружащемся облаке пчелиного роя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скальная роспись. Тассили. Северная Африка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1276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шедевры </a:t>
            </a:r>
            <a:r>
              <a:rPr lang="ru-RU" sz="3600" dirty="0"/>
              <a:t>наскального искусства последних тысячелетий доисторических времен. </a:t>
            </a:r>
            <a:endParaRPr lang="ru-RU" dirty="0"/>
          </a:p>
        </p:txBody>
      </p:sp>
      <p:pic>
        <p:nvPicPr>
          <p:cNvPr id="5" name="Рисунок 4" descr="Наскальная живопись бушменов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29000"/>
            <a:ext cx="2381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скальная живопись бушменов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72074"/>
            <a:ext cx="2381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19872" y="1484784"/>
            <a:ext cx="5472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 границе между Сахарой и </a:t>
            </a:r>
            <a:r>
              <a:rPr lang="ru-RU" sz="1200" dirty="0" err="1"/>
              <a:t>Феццаном</a:t>
            </a:r>
            <a:r>
              <a:rPr lang="ru-RU" sz="1200" dirty="0"/>
              <a:t>, на территории Алжира, в горной местности, именуемой </a:t>
            </a:r>
            <a:r>
              <a:rPr lang="ru-RU" sz="1200" dirty="0" err="1"/>
              <a:t>Тассили-Аджер</a:t>
            </a:r>
            <a:r>
              <a:rPr lang="ru-RU" sz="1200" dirty="0" smtClean="0"/>
              <a:t>,</a:t>
            </a:r>
            <a:r>
              <a:rPr lang="ru-RU" sz="1200" dirty="0"/>
              <a:t> Цветущий, ярко-красочный, загадочный для нас фантастический мир открывается нам в искусстве </a:t>
            </a:r>
            <a:r>
              <a:rPr lang="ru-RU" sz="1200" dirty="0" err="1"/>
              <a:t>Тассили-Аджера</a:t>
            </a:r>
            <a:r>
              <a:rPr lang="ru-RU" sz="1200" dirty="0"/>
              <a:t>. </a:t>
            </a:r>
          </a:p>
          <a:p>
            <a:r>
              <a:rPr lang="ru-RU" sz="1200" dirty="0"/>
              <a:t>Тучные пастбища и тучные стада в сотни голов. Стройные пастыри, стерегущие столь же стройных коров. Тела людей и животных намеренно удлинены в стремлении к декоративности и изяществу. Симфония тонов — бурых, черных, красноватых и желтых с золотистыми переливами. Стилизация, фантастика и, по-видимому, колдовство. Торжественно-изысканная рогатая танцовщица (а быть может, богиня) в роскошном уборе. Могучие быки, грациозные антилопы. Дерущиеся, бегущие от охотников или просто прогуливающиеся жирафы; их шеи и ноги образуют гибкий, сказочно-смелый узор. Нитевидные танцующие фигурки. Охотники со звериными ликами. Фигуры в масках, вероятно выражающих какие-то магические символы. Луки и стрелы, чередующиеся в стремительном, захватывающем зрителя ритме. Боевые колесницы, несущиеся во весь дух. Безудержное движение и вдруг снова покой мирно пасущегося стада. Люди, точнее, какие-то человекообразные существа, в которых поражает их подчеркнутая круглоголовость. Колдуны? Или символы каких-то таинственных сил? Нам не разгадать всего, что в таком изобилии показывают скалы </a:t>
            </a:r>
            <a:r>
              <a:rPr lang="ru-RU" sz="1200" dirty="0" err="1"/>
              <a:t>Таосили</a:t>
            </a:r>
            <a:r>
              <a:rPr lang="ru-RU" sz="1200" dirty="0"/>
              <a:t>. Да ведь и само изучение этого новооткрытого мира только еще началось. Вспомним росписи пещеры </a:t>
            </a:r>
            <a:r>
              <a:rPr lang="ru-RU" sz="1200" dirty="0" err="1"/>
              <a:t>Ласко</a:t>
            </a:r>
            <a:r>
              <a:rPr lang="ru-RU" sz="1200" dirty="0"/>
              <a:t>. Там была монументальность, как бы незыблемость схваченного художником образа. Здесь живость, текучесть и вольная фантазия. Новый чудесный взмах крыльев, который, однако, не перечеркивает предыдущего.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Истоки искусства уходят в глубокую древность. Проблема происхождения искусства на протяжении многих столетий волнует лучшие философские умы, но о художественной деятельности человечества на ранних стадиях развития известно не слишком много. Многочисленные произведения изобразительного искусства (наскальные росписи, скульптурные изображения из камня и кости) появились значительно раньше, чем сформировалось сознательное представление человека о художественном творчестве. Зарождение искусства восходит к первобытной эпохе, когда человек впервые попытался отразить свои представления об окружающем мире в искусстве, что способствовало закреплению и передаче знаний и навыков, возникновению еще одной формы общения между людьми. Согласно данным археологов уже в эпоху палеолита (древнекаменного века) около 35-10 тыс. до н. э. появились основные виды изобразительного искусства (скульптура, живопись, графика).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29501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неный бизон. Живописное изображение&#10; в Альтамирской пещере в Испании 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2428868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 пещере </a:t>
            </a:r>
            <a:r>
              <a:rPr lang="ru-RU" dirty="0" err="1" smtClean="0"/>
              <a:t>Ласко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3" descr="Пасущийся олень. Живописное изображение в пещере Фон-де-Гом во Франции 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цена охоты. Живописное изображение в пещере Ласко во Франции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714643" cy="21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Надо отметить, что в первобытном обществе художественная деятельность человека была неразрывно связана со всеми существовавшими формами духовной и материальной культуры: мифологией, религией, бытовым укладом. Художественная, духовная культура существует в тесном единстве с материальной, образуя первобытный синкретический, т. е. единый, культурный комплекс, который лишь спустя столетия распадется на самостоятельные сферы культуры: религию, искусство (во всем разнообразии его форм), спорт, науку. Изображения, воспроизведенные рукой первобытного человека, являются звеном единой цепи художественно-религиозно-театрального магического действа, отражающего синтез материальной и духовной культуры человека той далекой эпохи. Ранние рисунки примитивны; это контурное изображение голов животных, оттиски человеческой руки, волнистые линии, выдавленные в сырой глине пальцами руки (так называемые "макароны"). Более поздние изображения эпохи палеолита — это рисунки животных того времени (оленей, лошадей, бизонов, мамонтов), выполненные на стенах и потолках пещер. Древнейшие статуэтки животных отличаются точным изображением, жизнь заставляла человека-охотника подробно изучать характер животного, его повадки. Эти знания представляли собой практическую </a:t>
            </a:r>
            <a:r>
              <a:rPr lang="ru-RU" dirty="0" smtClean="0"/>
              <a:t>ценность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зображение бизона в пещере Нио во Фран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64360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Альтамирская</a:t>
            </a:r>
            <a:r>
              <a:rPr lang="ru-RU" dirty="0"/>
              <a:t> пещера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ltamira_B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6951953" cy="476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1\Рабочий стол\Мои рисунки\altami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607245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ArtBase\Altamira_pain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048000" cy="3657600"/>
          </a:xfrm>
          <a:prstGeom prst="rect">
            <a:avLst/>
          </a:prstGeom>
          <a:noFill/>
        </p:spPr>
      </p:pic>
      <p:pic>
        <p:nvPicPr>
          <p:cNvPr id="1027" name="Picture 3" descr="E:\ArtBase\Altamira_paintin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48768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ивописное изображение мамонта в Валовой пещере на Нижнем Урале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5720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пещере Каповой на Нижнем Урале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1296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Искусство древнего мира</vt:lpstr>
      <vt:lpstr>Слайд 2</vt:lpstr>
      <vt:lpstr>В пещере Ласко </vt:lpstr>
      <vt:lpstr>Слайд 4</vt:lpstr>
      <vt:lpstr>Альтамирская пещера </vt:lpstr>
      <vt:lpstr>Слайд 6</vt:lpstr>
      <vt:lpstr>Слайд 7</vt:lpstr>
      <vt:lpstr>Слайд 8</vt:lpstr>
      <vt:lpstr>в пещере Каповой на Нижнем Урале</vt:lpstr>
      <vt:lpstr>наск. южной африки</vt:lpstr>
      <vt:lpstr>Наскальные рисунки с островов озера Балхаш.</vt:lpstr>
      <vt:lpstr>Наскальные древние рисунки, 723 км Чуйского тракта...</vt:lpstr>
      <vt:lpstr>Слайд 13</vt:lpstr>
      <vt:lpstr>Статуэтки</vt:lpstr>
      <vt:lpstr>Слайд 15</vt:lpstr>
      <vt:lpstr>Слева направо: из Леспюг, Виллендорфа, Гагарино (верхний Дон, Воронежская обл.), Костёнок. </vt:lpstr>
      <vt:lpstr>Слайд 17</vt:lpstr>
      <vt:lpstr>новокаменный век, или неолит, век отполированного камня.</vt:lpstr>
      <vt:lpstr>шедевры наскального искусства последних тысячелетий доисторических времен. </vt:lpstr>
      <vt:lpstr>Слайд 20</vt:lpstr>
    </vt:vector>
  </TitlesOfParts>
  <Company>г.Хадыженска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древнего мира</dc:title>
  <dc:creator>МОУДОД ДХШ</dc:creator>
  <cp:lastModifiedBy>Зоя Петровна</cp:lastModifiedBy>
  <cp:revision>17</cp:revision>
  <dcterms:created xsi:type="dcterms:W3CDTF">2010-12-22T06:57:44Z</dcterms:created>
  <dcterms:modified xsi:type="dcterms:W3CDTF">2012-01-29T15:34:05Z</dcterms:modified>
</cp:coreProperties>
</file>