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8" r:id="rId2"/>
    <p:sldId id="269" r:id="rId3"/>
    <p:sldId id="261" r:id="rId4"/>
    <p:sldId id="276" r:id="rId5"/>
    <p:sldId id="259" r:id="rId6"/>
    <p:sldId id="277" r:id="rId7"/>
    <p:sldId id="260" r:id="rId8"/>
    <p:sldId id="278" r:id="rId9"/>
    <p:sldId id="279" r:id="rId10"/>
    <p:sldId id="274" r:id="rId11"/>
    <p:sldId id="285" r:id="rId12"/>
    <p:sldId id="288" r:id="rId13"/>
    <p:sldId id="272" r:id="rId14"/>
    <p:sldId id="262" r:id="rId15"/>
    <p:sldId id="280" r:id="rId16"/>
    <p:sldId id="257" r:id="rId17"/>
    <p:sldId id="284" r:id="rId18"/>
    <p:sldId id="263" r:id="rId19"/>
    <p:sldId id="281" r:id="rId20"/>
    <p:sldId id="266" r:id="rId21"/>
    <p:sldId id="282" r:id="rId22"/>
    <p:sldId id="283" r:id="rId23"/>
    <p:sldId id="267" r:id="rId24"/>
    <p:sldId id="275" r:id="rId25"/>
    <p:sldId id="286" r:id="rId26"/>
    <p:sldId id="287"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ndalus" pitchFamily="2" charset="-78"/>
        <a:ea typeface="+mn-ea"/>
        <a:cs typeface="Arial" charset="0"/>
      </a:defRPr>
    </a:lvl1pPr>
    <a:lvl2pPr marL="457200" algn="l" rtl="0" fontAlgn="base">
      <a:spcBef>
        <a:spcPct val="0"/>
      </a:spcBef>
      <a:spcAft>
        <a:spcPct val="0"/>
      </a:spcAft>
      <a:defRPr kern="1200">
        <a:solidFill>
          <a:schemeClr val="tx1"/>
        </a:solidFill>
        <a:latin typeface="Andalus" pitchFamily="2" charset="-78"/>
        <a:ea typeface="+mn-ea"/>
        <a:cs typeface="Arial" charset="0"/>
      </a:defRPr>
    </a:lvl2pPr>
    <a:lvl3pPr marL="914400" algn="l" rtl="0" fontAlgn="base">
      <a:spcBef>
        <a:spcPct val="0"/>
      </a:spcBef>
      <a:spcAft>
        <a:spcPct val="0"/>
      </a:spcAft>
      <a:defRPr kern="1200">
        <a:solidFill>
          <a:schemeClr val="tx1"/>
        </a:solidFill>
        <a:latin typeface="Andalus" pitchFamily="2" charset="-78"/>
        <a:ea typeface="+mn-ea"/>
        <a:cs typeface="Arial" charset="0"/>
      </a:defRPr>
    </a:lvl3pPr>
    <a:lvl4pPr marL="1371600" algn="l" rtl="0" fontAlgn="base">
      <a:spcBef>
        <a:spcPct val="0"/>
      </a:spcBef>
      <a:spcAft>
        <a:spcPct val="0"/>
      </a:spcAft>
      <a:defRPr kern="1200">
        <a:solidFill>
          <a:schemeClr val="tx1"/>
        </a:solidFill>
        <a:latin typeface="Andalus" pitchFamily="2" charset="-78"/>
        <a:ea typeface="+mn-ea"/>
        <a:cs typeface="Arial" charset="0"/>
      </a:defRPr>
    </a:lvl4pPr>
    <a:lvl5pPr marL="1828800" algn="l" rtl="0" fontAlgn="base">
      <a:spcBef>
        <a:spcPct val="0"/>
      </a:spcBef>
      <a:spcAft>
        <a:spcPct val="0"/>
      </a:spcAft>
      <a:defRPr kern="1200">
        <a:solidFill>
          <a:schemeClr val="tx1"/>
        </a:solidFill>
        <a:latin typeface="Andalus" pitchFamily="2" charset="-78"/>
        <a:ea typeface="+mn-ea"/>
        <a:cs typeface="Arial" charset="0"/>
      </a:defRPr>
    </a:lvl5pPr>
    <a:lvl6pPr marL="2286000" algn="l" defTabSz="914400" rtl="0" eaLnBrk="1" latinLnBrk="0" hangingPunct="1">
      <a:defRPr kern="1200">
        <a:solidFill>
          <a:schemeClr val="tx1"/>
        </a:solidFill>
        <a:latin typeface="Andalus" pitchFamily="2" charset="-78"/>
        <a:ea typeface="+mn-ea"/>
        <a:cs typeface="Arial" charset="0"/>
      </a:defRPr>
    </a:lvl6pPr>
    <a:lvl7pPr marL="2743200" algn="l" defTabSz="914400" rtl="0" eaLnBrk="1" latinLnBrk="0" hangingPunct="1">
      <a:defRPr kern="1200">
        <a:solidFill>
          <a:schemeClr val="tx1"/>
        </a:solidFill>
        <a:latin typeface="Andalus" pitchFamily="2" charset="-78"/>
        <a:ea typeface="+mn-ea"/>
        <a:cs typeface="Arial" charset="0"/>
      </a:defRPr>
    </a:lvl7pPr>
    <a:lvl8pPr marL="3200400" algn="l" defTabSz="914400" rtl="0" eaLnBrk="1" latinLnBrk="0" hangingPunct="1">
      <a:defRPr kern="1200">
        <a:solidFill>
          <a:schemeClr val="tx1"/>
        </a:solidFill>
        <a:latin typeface="Andalus" pitchFamily="2" charset="-78"/>
        <a:ea typeface="+mn-ea"/>
        <a:cs typeface="Arial" charset="0"/>
      </a:defRPr>
    </a:lvl8pPr>
    <a:lvl9pPr marL="3657600" algn="l" defTabSz="914400" rtl="0" eaLnBrk="1" latinLnBrk="0" hangingPunct="1">
      <a:defRPr kern="1200">
        <a:solidFill>
          <a:schemeClr val="tx1"/>
        </a:solidFill>
        <a:latin typeface="Andalus" pitchFamily="2" charset="-78"/>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9" autoAdjust="0"/>
    <p:restoredTop sz="94660"/>
  </p:normalViewPr>
  <p:slideViewPr>
    <p:cSldViewPr>
      <p:cViewPr varScale="1">
        <p:scale>
          <a:sx n="71" d="100"/>
          <a:sy n="71" d="100"/>
        </p:scale>
        <p:origin x="-81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ru-RU"/>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ru-RU"/>
            </a:p>
          </p:txBody>
        </p:sp>
      </p:grpSp>
      <p:sp>
        <p:nvSpPr>
          <p:cNvPr id="6042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042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ru-RU"/>
              <a:t>Образец заголовка</a:t>
            </a:r>
          </a:p>
        </p:txBody>
      </p:sp>
      <p:sp>
        <p:nvSpPr>
          <p:cNvPr id="7" name="Rectangle 6"/>
          <p:cNvSpPr>
            <a:spLocks noGrp="1" noChangeArrowheads="1"/>
          </p:cNvSpPr>
          <p:nvPr>
            <p:ph type="dt" sz="quarter" idx="10"/>
          </p:nvPr>
        </p:nvSpPr>
        <p:spPr/>
        <p:txBody>
          <a:bodyPr/>
          <a:lstStyle>
            <a:lvl1pPr>
              <a:defRPr/>
            </a:lvl1pPr>
          </a:lstStyle>
          <a:p>
            <a:pPr>
              <a:defRPr/>
            </a:pPr>
            <a:fld id="{890F3B7F-F4D8-4D14-A460-7C29454F41CC}" type="datetimeFigureOut">
              <a:rPr lang="ru-RU"/>
              <a:pPr>
                <a:defRPr/>
              </a:pPr>
              <a:t>17.10.2014</a:t>
            </a:fld>
            <a:endParaRPr lang="ru-RU"/>
          </a:p>
        </p:txBody>
      </p:sp>
      <p:sp>
        <p:nvSpPr>
          <p:cNvPr id="8" name="Rectangle 7"/>
          <p:cNvSpPr>
            <a:spLocks noGrp="1" noChangeArrowheads="1"/>
          </p:cNvSpPr>
          <p:nvPr>
            <p:ph type="ftr" sz="quarter" idx="11"/>
          </p:nvPr>
        </p:nvSpPr>
        <p:spPr/>
        <p:txBody>
          <a:bodyPr/>
          <a:lstStyle>
            <a:lvl1pPr>
              <a:defRPr/>
            </a:lvl1pPr>
          </a:lstStyle>
          <a:p>
            <a:pPr>
              <a:defRPr/>
            </a:pPr>
            <a:endParaRPr lang="ru-RU"/>
          </a:p>
        </p:txBody>
      </p:sp>
      <p:sp>
        <p:nvSpPr>
          <p:cNvPr id="9" name="Rectangle 8"/>
          <p:cNvSpPr>
            <a:spLocks noGrp="1" noChangeArrowheads="1"/>
          </p:cNvSpPr>
          <p:nvPr>
            <p:ph type="sldNum" sz="quarter" idx="12"/>
          </p:nvPr>
        </p:nvSpPr>
        <p:spPr/>
        <p:txBody>
          <a:bodyPr/>
          <a:lstStyle>
            <a:lvl1pPr>
              <a:defRPr/>
            </a:lvl1pPr>
          </a:lstStyle>
          <a:p>
            <a:pPr>
              <a:defRPr/>
            </a:pPr>
            <a:fld id="{AF5B3F8F-6CAA-4B39-84D4-3006C1FD65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53DD1CB2-2CE9-46A9-86A0-36FB641709B8}" type="datetimeFigureOut">
              <a:rPr lang="ru-RU"/>
              <a:pPr>
                <a:defRPr/>
              </a:pPr>
              <a:t>17.10.2014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087B9EEC-BE26-4BDA-AEB8-76A241C9DE7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21362"/>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274638"/>
            <a:ext cx="6019800" cy="5821362"/>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0AD613F0-4EC2-46B7-BCAF-F178BFDCD2B8}" type="datetimeFigureOut">
              <a:rPr lang="ru-RU"/>
              <a:pPr>
                <a:defRPr/>
              </a:pPr>
              <a:t>17.10.2014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7D618114-5BCC-4ADC-A21D-8B9E2885B6E3}"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Заголовок, 2 маленьких объекта и 1 большой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en-US"/>
              <a:t>Образец заголовка</a:t>
            </a:r>
            <a:endParaRPr lang="ru-RU"/>
          </a:p>
        </p:txBody>
      </p:sp>
      <p:sp>
        <p:nvSpPr>
          <p:cNvPr id="3" name="Содержимое 2"/>
          <p:cNvSpPr>
            <a:spLocks noGrp="1"/>
          </p:cNvSpPr>
          <p:nvPr>
            <p:ph sz="quarter" idx="1"/>
          </p:nvPr>
        </p:nvSpPr>
        <p:spPr>
          <a:xfrm>
            <a:off x="457200" y="1600200"/>
            <a:ext cx="4038600"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quarter" idx="2"/>
          </p:nvPr>
        </p:nvSpPr>
        <p:spPr>
          <a:xfrm>
            <a:off x="457200" y="3924300"/>
            <a:ext cx="4038600"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Содержимое 4"/>
          <p:cNvSpPr>
            <a:spLocks noGrp="1"/>
          </p:cNvSpPr>
          <p:nvPr>
            <p:ph sz="half" idx="3"/>
          </p:nvPr>
        </p:nvSpPr>
        <p:spPr>
          <a:xfrm>
            <a:off x="4648200" y="1600200"/>
            <a:ext cx="4038600" cy="44958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6" name="Rectangle 7"/>
          <p:cNvSpPr>
            <a:spLocks noGrp="1" noChangeArrowheads="1"/>
          </p:cNvSpPr>
          <p:nvPr>
            <p:ph type="dt" sz="half" idx="10"/>
          </p:nvPr>
        </p:nvSpPr>
        <p:spPr>
          <a:ln/>
        </p:spPr>
        <p:txBody>
          <a:bodyPr/>
          <a:lstStyle>
            <a:lvl1pPr>
              <a:defRPr/>
            </a:lvl1pPr>
          </a:lstStyle>
          <a:p>
            <a:pPr>
              <a:defRPr/>
            </a:pPr>
            <a:fld id="{47F8CDE2-46F7-4426-BE56-C7EF8E036B40}" type="datetimeFigureOut">
              <a:rPr lang="ru-RU"/>
              <a:pPr>
                <a:defRPr/>
              </a:pPr>
              <a:t>17.10.2014</a:t>
            </a:fld>
            <a:endParaRPr lang="ru-RU"/>
          </a:p>
        </p:txBody>
      </p:sp>
      <p:sp>
        <p:nvSpPr>
          <p:cNvPr id="7" name="Rectangle 8"/>
          <p:cNvSpPr>
            <a:spLocks noGrp="1" noChangeArrowheads="1"/>
          </p:cNvSpPr>
          <p:nvPr>
            <p:ph type="ftr" sz="quarter" idx="11"/>
          </p:nvPr>
        </p:nvSpPr>
        <p:spPr>
          <a:ln/>
        </p:spPr>
        <p:txBody>
          <a:bodyPr/>
          <a:lstStyle>
            <a:lvl1pPr>
              <a:defRPr/>
            </a:lvl1pPr>
          </a:lstStyle>
          <a:p>
            <a:pPr>
              <a:defRPr/>
            </a:pPr>
            <a:endParaRPr lang="ru-RU"/>
          </a:p>
        </p:txBody>
      </p:sp>
      <p:sp>
        <p:nvSpPr>
          <p:cNvPr id="8" name="Rectangle 9"/>
          <p:cNvSpPr>
            <a:spLocks noGrp="1" noChangeArrowheads="1"/>
          </p:cNvSpPr>
          <p:nvPr>
            <p:ph type="sldNum" sz="quarter" idx="12"/>
          </p:nvPr>
        </p:nvSpPr>
        <p:spPr>
          <a:ln/>
        </p:spPr>
        <p:txBody>
          <a:bodyPr/>
          <a:lstStyle>
            <a:lvl1pPr>
              <a:defRPr/>
            </a:lvl1pPr>
          </a:lstStyle>
          <a:p>
            <a:pPr>
              <a:defRPr/>
            </a:pPr>
            <a:fld id="{955093E2-125D-4FF3-8CA3-DBB9D3831624}"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en-US"/>
              <a:t>Образец заголовка</a:t>
            </a:r>
            <a:endParaRPr lang="ru-RU"/>
          </a:p>
        </p:txBody>
      </p:sp>
      <p:sp>
        <p:nvSpPr>
          <p:cNvPr id="3" name="Содержимое 2"/>
          <p:cNvSpPr>
            <a:spLocks noGrp="1"/>
          </p:cNvSpPr>
          <p:nvPr>
            <p:ph sz="quarter" idx="1"/>
          </p:nvPr>
        </p:nvSpPr>
        <p:spPr>
          <a:xfrm>
            <a:off x="457200" y="1600200"/>
            <a:ext cx="4038600"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quarter" idx="2"/>
          </p:nvPr>
        </p:nvSpPr>
        <p:spPr>
          <a:xfrm>
            <a:off x="4648200" y="1600200"/>
            <a:ext cx="4038600"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Содержимое 4"/>
          <p:cNvSpPr>
            <a:spLocks noGrp="1"/>
          </p:cNvSpPr>
          <p:nvPr>
            <p:ph sz="quarter" idx="3"/>
          </p:nvPr>
        </p:nvSpPr>
        <p:spPr>
          <a:xfrm>
            <a:off x="457200" y="3924300"/>
            <a:ext cx="4038600"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6" name="Содержимое 5"/>
          <p:cNvSpPr>
            <a:spLocks noGrp="1"/>
          </p:cNvSpPr>
          <p:nvPr>
            <p:ph sz="quarter" idx="4"/>
          </p:nvPr>
        </p:nvSpPr>
        <p:spPr>
          <a:xfrm>
            <a:off x="4648200" y="3924300"/>
            <a:ext cx="4038600"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fld id="{28CCCD88-52C5-40D0-9C06-6DA594B3A5DD}" type="datetimeFigureOut">
              <a:rPr lang="ru-RU"/>
              <a:pPr>
                <a:defRPr/>
              </a:pPr>
              <a:t>17.10.2014</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49E15C6F-B354-4E92-BA55-C436C902FDF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E7FD2F14-2ABF-4027-929E-63385AA1EEC9}" type="datetimeFigureOut">
              <a:rPr lang="ru-RU"/>
              <a:pPr>
                <a:defRPr/>
              </a:pPr>
              <a:t>17.10.2014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CF2D2397-7E66-42DF-B642-91BCDB75A0E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fld id="{4763929F-C8BB-42F4-AA5B-8271AC474E8F}" type="datetimeFigureOut">
              <a:rPr lang="ru-RU"/>
              <a:pPr>
                <a:defRPr/>
              </a:pPr>
              <a:t>17.10.2014</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B3000594-4CF1-4E64-90D6-C53C952AE34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fld id="{4D2768BF-326F-40E7-A2BD-48CE7C13ABE7}" type="datetimeFigureOut">
              <a:rPr lang="ru-RU"/>
              <a:pPr>
                <a:defRPr/>
              </a:pPr>
              <a:t>17.10.2014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45E490C6-797A-49DA-A07A-3734AD160F3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fld id="{B4DB05A6-4BBE-4877-8871-73A455562F19}" type="datetimeFigureOut">
              <a:rPr lang="ru-RU"/>
              <a:pPr>
                <a:defRPr/>
              </a:pPr>
              <a:t>17.10.2014</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A058AA03-B907-4B64-AE50-86200C47064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fld id="{941D1D65-E39F-4FCC-8D90-1DF183D6442C}" type="datetimeFigureOut">
              <a:rPr lang="ru-RU"/>
              <a:pPr>
                <a:defRPr/>
              </a:pPr>
              <a:t>17.10.2014</a:t>
            </a:fld>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2C56465D-FA55-4DCA-8DCD-7FB2C51F4D0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2BA15D54-B3A8-479A-AC25-6810007B5C40}" type="datetimeFigureOut">
              <a:rPr lang="ru-RU"/>
              <a:pPr>
                <a:defRPr/>
              </a:pPr>
              <a:t>17.10.2014</a:t>
            </a:fld>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3740B439-4D83-4F39-9305-3B19AC1DEA0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FC3964A6-1E2E-45BE-A1A0-5D67ADE42CBB}" type="datetimeFigureOut">
              <a:rPr lang="ru-RU"/>
              <a:pPr>
                <a:defRPr/>
              </a:pPr>
              <a:t>17.10.2014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1BD2B744-4466-41F3-98CF-B607AEB9E27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6B9E722D-1F69-40AB-9E30-70ECFD214038}" type="datetimeFigureOut">
              <a:rPr lang="ru-RU"/>
              <a:pPr>
                <a:defRPr/>
              </a:pPr>
              <a:t>17.10.2014</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3534C19E-A909-4CE3-ABA6-821BF5A747E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59395"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ru-RU"/>
            </a:p>
          </p:txBody>
        </p:sp>
        <p:sp>
          <p:nvSpPr>
            <p:cNvPr id="59396"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ru-RU"/>
            </a:p>
          </p:txBody>
        </p:sp>
      </p:grpSp>
      <p:sp>
        <p:nvSpPr>
          <p:cNvPr id="59397"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9398"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9399"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a:defRPr/>
            </a:pPr>
            <a:fld id="{9311D770-E0AE-4EDD-81B8-8781670ABCAA}" type="datetimeFigureOut">
              <a:rPr lang="ru-RU"/>
              <a:pPr>
                <a:defRPr/>
              </a:pPr>
              <a:t>17.10.2014</a:t>
            </a:fld>
            <a:endParaRPr lang="ru-RU"/>
          </a:p>
        </p:txBody>
      </p:sp>
      <p:sp>
        <p:nvSpPr>
          <p:cNvPr id="5940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pPr>
              <a:defRPr/>
            </a:pPr>
            <a:endParaRPr lang="ru-RU"/>
          </a:p>
        </p:txBody>
      </p:sp>
      <p:sp>
        <p:nvSpPr>
          <p:cNvPr id="59401"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pPr>
              <a:defRPr/>
            </a:pPr>
            <a:fld id="{2CEEEC16-19D8-4194-A962-5768A1C590E8}"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63"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idx="4294967295"/>
          </p:nvPr>
        </p:nvSpPr>
        <p:spPr>
          <a:xfrm>
            <a:off x="971550" y="404813"/>
            <a:ext cx="7772400" cy="1470025"/>
          </a:xfrm>
          <a:noFill/>
        </p:spPr>
        <p:txBody>
          <a:bodyPr/>
          <a:lstStyle/>
          <a:p>
            <a:pPr eaLnBrk="1" hangingPunct="1"/>
            <a:endParaRPr lang="ru-RU" b="1" i="1" smtClean="0">
              <a:solidFill>
                <a:schemeClr val="tx1"/>
              </a:solidFill>
              <a:effectLst/>
              <a:latin typeface="Andalus" pitchFamily="2" charset="-78"/>
            </a:endParaRPr>
          </a:p>
        </p:txBody>
      </p:sp>
      <p:sp>
        <p:nvSpPr>
          <p:cNvPr id="3" name="Подзаголовок 2"/>
          <p:cNvSpPr>
            <a:spLocks noGrp="1"/>
          </p:cNvSpPr>
          <p:nvPr>
            <p:ph type="subTitle" idx="4294967295"/>
          </p:nvPr>
        </p:nvSpPr>
        <p:spPr>
          <a:xfrm>
            <a:off x="1371600" y="1628775"/>
            <a:ext cx="6400800" cy="3983038"/>
          </a:xfrm>
          <a:noFill/>
        </p:spPr>
        <p:txBody>
          <a:bodyPr/>
          <a:lstStyle/>
          <a:p>
            <a:pPr marL="0" indent="0" algn="ctr">
              <a:buFont typeface="Wingdings" pitchFamily="2" charset="2"/>
              <a:buNone/>
            </a:pPr>
            <a:r>
              <a:rPr lang="en-US" sz="6000" b="1" i="1" smtClean="0">
                <a:effectLst/>
                <a:latin typeface="Andalus" pitchFamily="2" charset="-78"/>
              </a:rPr>
              <a:t>Mikhail</a:t>
            </a:r>
          </a:p>
          <a:p>
            <a:pPr marL="0" indent="0" algn="ctr">
              <a:buFont typeface="Wingdings" pitchFamily="2" charset="2"/>
              <a:buNone/>
            </a:pPr>
            <a:r>
              <a:rPr lang="en-US" sz="6000" b="1" i="1" smtClean="0">
                <a:effectLst/>
                <a:latin typeface="Andalus" pitchFamily="2" charset="-78"/>
              </a:rPr>
              <a:t>Yuryevich</a:t>
            </a:r>
          </a:p>
          <a:p>
            <a:pPr marL="0" indent="0" algn="ctr">
              <a:buFont typeface="Wingdings" pitchFamily="2" charset="2"/>
              <a:buNone/>
            </a:pPr>
            <a:r>
              <a:rPr lang="en-US" sz="6000" b="1" i="1" smtClean="0">
                <a:effectLst/>
                <a:latin typeface="Andalus" pitchFamily="2" charset="-78"/>
              </a:rPr>
              <a:t>Lermontov</a:t>
            </a:r>
            <a:endParaRPr lang="ru-RU" sz="6000" b="1" i="1" smtClean="0">
              <a:effectLst/>
              <a:latin typeface="Andalus" pitchFamily="2" charset="-78"/>
            </a:endParaRPr>
          </a:p>
          <a:p>
            <a:pPr marL="0" indent="0" algn="ctr" eaLnBrk="1" hangingPunct="1">
              <a:buFont typeface="Wingdings" pitchFamily="2" charset="2"/>
              <a:buNone/>
            </a:pPr>
            <a:endParaRPr lang="ru-RU" sz="6000" b="1" i="1" smtClean="0">
              <a:effectLst/>
              <a:latin typeface="Andalus" pitchFamily="2" charset="-78"/>
            </a:endParaRPr>
          </a:p>
        </p:txBody>
      </p:sp>
      <p:sp>
        <p:nvSpPr>
          <p:cNvPr id="15363"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15364"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5365"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5366"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5367" name="AutoShape 13" descr="&amp;Scy;&amp;tcy;&amp;acy;&amp;rcy;&amp;acy;&amp;yacy; &amp;bcy;&amp;ucy;&amp;mcy;&amp;acy;&amp;gcy;&amp;acy; - &amp;Pcy;&amp;ocy;&amp;dcy;&amp;iecy;&amp;lcy;&amp;kcy;&amp;icy;"/>
          <p:cNvSpPr>
            <a:spLocks noChangeAspect="1" noChangeArrowheads="1"/>
          </p:cNvSpPr>
          <p:nvPr/>
        </p:nvSpPr>
        <p:spPr bwMode="auto">
          <a:xfrm>
            <a:off x="755650" y="476250"/>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5368"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5369" name="AutoShape 12" descr="point_notes%20new"/>
          <p:cNvSpPr>
            <a:spLocks noChangeAspect="1" noChangeArrowheads="1"/>
          </p:cNvSpPr>
          <p:nvPr/>
        </p:nvSpPr>
        <p:spPr bwMode="auto">
          <a:xfrm>
            <a:off x="2909888" y="1557338"/>
            <a:ext cx="3324225" cy="3743325"/>
          </a:xfrm>
          <a:prstGeom prst="rect">
            <a:avLst/>
          </a:prstGeom>
          <a:noFill/>
          <a:ln w="9525">
            <a:noFill/>
            <a:miter lim="800000"/>
            <a:headEnd/>
            <a:tailEn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3313"/>
                                        </p:tgtEl>
                                        <p:attrNameLst>
                                          <p:attrName>style.visibility</p:attrName>
                                        </p:attrNameLst>
                                      </p:cBhvr>
                                      <p:to>
                                        <p:strVal val="visible"/>
                                      </p:to>
                                    </p:set>
                                    <p:anim calcmode="lin" valueType="num">
                                      <p:cBhvr additive="base">
                                        <p:cTn id="7" dur="500" fill="hold"/>
                                        <p:tgtEl>
                                          <p:spTgt spid="13313"/>
                                        </p:tgtEl>
                                        <p:attrNameLst>
                                          <p:attrName>ppt_x</p:attrName>
                                        </p:attrNameLst>
                                      </p:cBhvr>
                                      <p:tavLst>
                                        <p:tav tm="0">
                                          <p:val>
                                            <p:strVal val="#ppt_x"/>
                                          </p:val>
                                        </p:tav>
                                        <p:tav tm="100000">
                                          <p:val>
                                            <p:strVal val="#ppt_x"/>
                                          </p:val>
                                        </p:tav>
                                      </p:tavLst>
                                    </p:anim>
                                    <p:anim calcmode="lin" valueType="num">
                                      <p:cBhvr additive="base">
                                        <p:cTn id="8" dur="500" fill="hold"/>
                                        <p:tgtEl>
                                          <p:spTgt spid="133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pPr eaLnBrk="1" hangingPunct="1"/>
            <a:r>
              <a:rPr lang="en-US" sz="3600" b="1" i="1" smtClean="0">
                <a:solidFill>
                  <a:schemeClr val="tx1"/>
                </a:solidFill>
                <a:effectLst/>
              </a:rPr>
              <a:t>As Lermontov’s mother died when he was only 3    his grandmother took care of him.</a:t>
            </a:r>
            <a:endParaRPr lang="ru-RU" sz="3600" b="1" i="1" smtClean="0">
              <a:solidFill>
                <a:schemeClr val="tx1"/>
              </a:solidFill>
              <a:effectLst/>
            </a:endParaRPr>
          </a:p>
        </p:txBody>
      </p:sp>
      <p:sp>
        <p:nvSpPr>
          <p:cNvPr id="24578"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4579"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4580"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4581"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4582"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4583"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pic>
        <p:nvPicPr>
          <p:cNvPr id="24584" name="Picture 11" descr="250px-Арсеньева_Е"/>
          <p:cNvPicPr>
            <a:picLocks noGrp="1" noChangeAspect="1" noChangeArrowheads="1"/>
          </p:cNvPicPr>
          <p:nvPr>
            <p:ph idx="1"/>
          </p:nvPr>
        </p:nvPicPr>
        <p:blipFill>
          <a:blip r:embed="rId2"/>
          <a:srcRect/>
          <a:stretch>
            <a:fillRect/>
          </a:stretch>
        </p:blipFill>
        <p:spPr>
          <a:xfrm>
            <a:off x="3016250" y="1844675"/>
            <a:ext cx="3355975" cy="432117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ctrTitle" idx="4294967295"/>
          </p:nvPr>
        </p:nvSpPr>
        <p:spPr>
          <a:xfrm>
            <a:off x="827088" y="260350"/>
            <a:ext cx="7772400" cy="1685925"/>
          </a:xfrm>
          <a:noFill/>
        </p:spPr>
        <p:txBody>
          <a:bodyPr/>
          <a:lstStyle/>
          <a:p>
            <a:pPr eaLnBrk="1" hangingPunct="1"/>
            <a:r>
              <a:rPr lang="en-US" sz="4000" b="1" i="1" smtClean="0">
                <a:solidFill>
                  <a:schemeClr val="tx1"/>
                </a:solidFill>
                <a:effectLst/>
              </a:rPr>
              <a:t>Lermontov entered Moscow University in</a:t>
            </a:r>
            <a:endParaRPr lang="ru-RU" sz="4000" b="1" i="1" smtClean="0">
              <a:solidFill>
                <a:schemeClr val="tx1"/>
              </a:solidFill>
              <a:effectLst/>
            </a:endParaRPr>
          </a:p>
        </p:txBody>
      </p:sp>
      <p:sp>
        <p:nvSpPr>
          <p:cNvPr id="3" name="Подзаголовок 2"/>
          <p:cNvSpPr>
            <a:spLocks noGrp="1"/>
          </p:cNvSpPr>
          <p:nvPr>
            <p:ph type="subTitle" idx="4294967295"/>
          </p:nvPr>
        </p:nvSpPr>
        <p:spPr>
          <a:xfrm>
            <a:off x="1547813" y="3141663"/>
            <a:ext cx="6400800" cy="3024187"/>
          </a:xfrm>
          <a:noFill/>
        </p:spPr>
        <p:txBody>
          <a:bodyPr/>
          <a:lstStyle/>
          <a:p>
            <a:pPr marL="609600" indent="-609600" algn="ctr" eaLnBrk="1" hangingPunct="1">
              <a:buFont typeface="Wingdings" pitchFamily="2" charset="2"/>
              <a:buAutoNum type="arabicPeriod"/>
            </a:pPr>
            <a:r>
              <a:rPr lang="en-US" b="1" i="1" smtClean="0">
                <a:effectLst/>
              </a:rPr>
              <a:t>1830</a:t>
            </a:r>
          </a:p>
          <a:p>
            <a:pPr marL="609600" indent="-609600" algn="ctr" eaLnBrk="1" hangingPunct="1">
              <a:buFont typeface="Wingdings" pitchFamily="2" charset="2"/>
              <a:buAutoNum type="arabicPeriod"/>
            </a:pPr>
            <a:r>
              <a:rPr lang="en-US" b="1" i="1" smtClean="0">
                <a:effectLst/>
              </a:rPr>
              <a:t>1827</a:t>
            </a:r>
          </a:p>
          <a:p>
            <a:pPr marL="609600" indent="-609600" algn="ctr" eaLnBrk="1" hangingPunct="1">
              <a:buFont typeface="Wingdings" pitchFamily="2" charset="2"/>
              <a:buAutoNum type="arabicPeriod"/>
            </a:pPr>
            <a:r>
              <a:rPr lang="en-US" b="1" i="1" smtClean="0">
                <a:effectLst/>
              </a:rPr>
              <a:t>1832</a:t>
            </a:r>
            <a:endParaRPr lang="ru-RU" b="1" i="1" smtClean="0">
              <a:effectLst/>
            </a:endParaRPr>
          </a:p>
        </p:txBody>
      </p:sp>
      <p:sp>
        <p:nvSpPr>
          <p:cNvPr id="25603"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5604"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5605"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5606"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5607" name="AutoShape 13" descr="&amp;Scy;&amp;tcy;&amp;acy;&amp;rcy;&amp;acy;&amp;yacy; &amp;bcy;&amp;ucy;&amp;mcy;&amp;acy;&amp;gcy;&amp;acy; - &amp;Pcy;&amp;ocy;&amp;dcy;&amp;iecy;&amp;lcy;&amp;kcy;&amp;icy;"/>
          <p:cNvSpPr>
            <a:spLocks noChangeAspect="1" noChangeArrowheads="1"/>
          </p:cNvSpPr>
          <p:nvPr/>
        </p:nvSpPr>
        <p:spPr bwMode="auto">
          <a:xfrm>
            <a:off x="3924300" y="1125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5608"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linds(horizontal)">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ctrTitle" idx="4294967295"/>
          </p:nvPr>
        </p:nvSpPr>
        <p:spPr>
          <a:xfrm>
            <a:off x="827088" y="260350"/>
            <a:ext cx="7772400" cy="1685925"/>
          </a:xfrm>
          <a:noFill/>
        </p:spPr>
        <p:txBody>
          <a:bodyPr/>
          <a:lstStyle/>
          <a:p>
            <a:pPr eaLnBrk="1" hangingPunct="1"/>
            <a:r>
              <a:rPr lang="en-US" sz="4000" b="1" i="1" smtClean="0">
                <a:solidFill>
                  <a:schemeClr val="tx1"/>
                </a:solidFill>
                <a:effectLst/>
              </a:rPr>
              <a:t>Lermontov entered the Moscow University in</a:t>
            </a:r>
            <a:endParaRPr lang="ru-RU" sz="4000" b="1" i="1" smtClean="0">
              <a:solidFill>
                <a:schemeClr val="tx1"/>
              </a:solidFill>
              <a:effectLst/>
            </a:endParaRPr>
          </a:p>
        </p:txBody>
      </p:sp>
      <p:sp>
        <p:nvSpPr>
          <p:cNvPr id="26626" name="Подзаголовок 2"/>
          <p:cNvSpPr>
            <a:spLocks noGrp="1"/>
          </p:cNvSpPr>
          <p:nvPr>
            <p:ph type="subTitle" idx="4294967295"/>
          </p:nvPr>
        </p:nvSpPr>
        <p:spPr>
          <a:xfrm>
            <a:off x="1547813" y="3141663"/>
            <a:ext cx="6400800" cy="3024187"/>
          </a:xfrm>
          <a:noFill/>
        </p:spPr>
        <p:txBody>
          <a:bodyPr/>
          <a:lstStyle/>
          <a:p>
            <a:pPr marL="609600" indent="-609600" algn="ctr" eaLnBrk="1" hangingPunct="1">
              <a:buFont typeface="Wingdings" pitchFamily="2" charset="2"/>
              <a:buAutoNum type="arabicPeriod"/>
            </a:pPr>
            <a:r>
              <a:rPr lang="en-US" b="1" i="1" smtClean="0">
                <a:effectLst/>
              </a:rPr>
              <a:t>1830</a:t>
            </a:r>
          </a:p>
        </p:txBody>
      </p:sp>
      <p:sp>
        <p:nvSpPr>
          <p:cNvPr id="26627"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6628"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6629"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6630"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6631"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6632"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sz="quarter"/>
          </p:nvPr>
        </p:nvSpPr>
        <p:spPr/>
        <p:txBody>
          <a:bodyPr/>
          <a:lstStyle/>
          <a:p>
            <a:pPr eaLnBrk="1" hangingPunct="1">
              <a:defRPr/>
            </a:pPr>
            <a:r>
              <a:rPr lang="en-US" sz="4000" b="1" i="1"/>
              <a:t>Try to match the book and the illustration</a:t>
            </a:r>
            <a:br>
              <a:rPr lang="en-US" sz="4000" b="1" i="1"/>
            </a:br>
            <a:endParaRPr lang="ru-RU" sz="4000" b="1" i="1"/>
          </a:p>
        </p:txBody>
      </p:sp>
      <p:pic>
        <p:nvPicPr>
          <p:cNvPr id="21506" name="Picture 19" descr="000130"/>
          <p:cNvPicPr>
            <a:picLocks noGrp="1" noChangeAspect="1" noChangeArrowheads="1"/>
          </p:cNvPicPr>
          <p:nvPr>
            <p:ph sz="quarter" idx="1"/>
          </p:nvPr>
        </p:nvPicPr>
        <p:blipFill>
          <a:blip r:embed="rId2"/>
          <a:srcRect/>
          <a:stretch>
            <a:fillRect/>
          </a:stretch>
        </p:blipFill>
        <p:spPr>
          <a:xfrm>
            <a:off x="0" y="1196975"/>
            <a:ext cx="3314700" cy="2406650"/>
          </a:xfrm>
        </p:spPr>
      </p:pic>
      <p:pic>
        <p:nvPicPr>
          <p:cNvPr id="21507" name="Picture 20" descr="79757"/>
          <p:cNvPicPr>
            <a:picLocks noGrp="1" noChangeAspect="1" noChangeArrowheads="1"/>
          </p:cNvPicPr>
          <p:nvPr>
            <p:ph sz="quarter" idx="2"/>
          </p:nvPr>
        </p:nvPicPr>
        <p:blipFill>
          <a:blip r:embed="rId3"/>
          <a:srcRect/>
          <a:stretch>
            <a:fillRect/>
          </a:stretch>
        </p:blipFill>
        <p:spPr>
          <a:xfrm>
            <a:off x="6516688" y="1052513"/>
            <a:ext cx="2116137" cy="2532062"/>
          </a:xfrm>
        </p:spPr>
      </p:pic>
      <p:pic>
        <p:nvPicPr>
          <p:cNvPr id="21508" name="Picture 21" descr="images"/>
          <p:cNvPicPr>
            <a:picLocks noGrp="1" noChangeAspect="1" noChangeArrowheads="1"/>
          </p:cNvPicPr>
          <p:nvPr>
            <p:ph sz="quarter" idx="3"/>
          </p:nvPr>
        </p:nvPicPr>
        <p:blipFill>
          <a:blip r:embed="rId4"/>
          <a:srcRect/>
          <a:stretch>
            <a:fillRect/>
          </a:stretch>
        </p:blipFill>
        <p:spPr>
          <a:xfrm>
            <a:off x="250825" y="3573463"/>
            <a:ext cx="3462338" cy="1897062"/>
          </a:xfrm>
        </p:spPr>
      </p:pic>
      <p:sp>
        <p:nvSpPr>
          <p:cNvPr id="27653" name="AutoShape 14" descr="000130"/>
          <p:cNvSpPr>
            <a:spLocks noChangeAspect="1" noChangeArrowheads="1"/>
          </p:cNvSpPr>
          <p:nvPr/>
        </p:nvSpPr>
        <p:spPr bwMode="auto">
          <a:xfrm>
            <a:off x="0" y="0"/>
            <a:ext cx="4581525" cy="3324225"/>
          </a:xfrm>
          <a:prstGeom prst="rect">
            <a:avLst/>
          </a:prstGeom>
          <a:noFill/>
          <a:ln w="9525">
            <a:noFill/>
            <a:miter lim="800000"/>
            <a:headEnd/>
            <a:tailEnd/>
          </a:ln>
        </p:spPr>
        <p:txBody>
          <a:bodyPr/>
          <a:lstStyle/>
          <a:p>
            <a:endParaRPr lang="ru-RU"/>
          </a:p>
        </p:txBody>
      </p:sp>
      <p:sp>
        <p:nvSpPr>
          <p:cNvPr id="27654" name="AutoShape 16" descr="000130"/>
          <p:cNvSpPr>
            <a:spLocks noChangeAspect="1" noChangeArrowheads="1"/>
          </p:cNvSpPr>
          <p:nvPr/>
        </p:nvSpPr>
        <p:spPr bwMode="auto">
          <a:xfrm>
            <a:off x="0" y="0"/>
            <a:ext cx="4581525" cy="3324225"/>
          </a:xfrm>
          <a:prstGeom prst="rect">
            <a:avLst/>
          </a:prstGeom>
          <a:noFill/>
          <a:ln w="9525">
            <a:noFill/>
            <a:miter lim="800000"/>
            <a:headEnd/>
            <a:tailEnd/>
          </a:ln>
        </p:spPr>
        <p:txBody>
          <a:bodyPr/>
          <a:lstStyle/>
          <a:p>
            <a:endParaRPr lang="ru-RU"/>
          </a:p>
        </p:txBody>
      </p:sp>
      <p:pic>
        <p:nvPicPr>
          <p:cNvPr id="21511" name="Picture 25" descr="24148265"/>
          <p:cNvPicPr>
            <a:picLocks noGrp="1" noChangeAspect="1" noChangeArrowheads="1"/>
          </p:cNvPicPr>
          <p:nvPr>
            <p:ph sz="quarter" idx="4"/>
          </p:nvPr>
        </p:nvPicPr>
        <p:blipFill>
          <a:blip r:embed="rId5"/>
          <a:srcRect/>
          <a:stretch>
            <a:fillRect/>
          </a:stretch>
        </p:blipFill>
        <p:spPr>
          <a:xfrm>
            <a:off x="6588125" y="3789363"/>
            <a:ext cx="2260600" cy="2879725"/>
          </a:xfrm>
        </p:spPr>
      </p:pic>
      <p:sp>
        <p:nvSpPr>
          <p:cNvPr id="21512" name="Text Box 26"/>
          <p:cNvSpPr txBox="1">
            <a:spLocks noChangeArrowheads="1"/>
          </p:cNvSpPr>
          <p:nvPr/>
        </p:nvSpPr>
        <p:spPr bwMode="auto">
          <a:xfrm>
            <a:off x="3348038" y="1628775"/>
            <a:ext cx="3095625" cy="1066800"/>
          </a:xfrm>
          <a:prstGeom prst="rect">
            <a:avLst/>
          </a:prstGeom>
          <a:noFill/>
          <a:ln w="9525">
            <a:noFill/>
            <a:miter lim="800000"/>
            <a:headEnd/>
            <a:tailEnd/>
          </a:ln>
        </p:spPr>
        <p:txBody>
          <a:bodyPr>
            <a:spAutoFit/>
          </a:bodyPr>
          <a:lstStyle/>
          <a:p>
            <a:r>
              <a:rPr lang="en-US" sz="3200" i="1"/>
              <a:t>a)</a:t>
            </a:r>
            <a:r>
              <a:rPr lang="ru-RU" sz="3200" i="1">
                <a:latin typeface="Arial" charset="0"/>
              </a:rPr>
              <a:t> </a:t>
            </a:r>
            <a:r>
              <a:rPr lang="en-US" sz="3200" i="1"/>
              <a:t>THE DEMON</a:t>
            </a:r>
          </a:p>
          <a:p>
            <a:endParaRPr lang="ru-RU" sz="3200"/>
          </a:p>
        </p:txBody>
      </p:sp>
      <p:sp>
        <p:nvSpPr>
          <p:cNvPr id="21513" name="Text Box 27"/>
          <p:cNvSpPr txBox="1">
            <a:spLocks noChangeArrowheads="1"/>
          </p:cNvSpPr>
          <p:nvPr/>
        </p:nvSpPr>
        <p:spPr bwMode="auto">
          <a:xfrm>
            <a:off x="3635375" y="2852738"/>
            <a:ext cx="2468563" cy="579437"/>
          </a:xfrm>
          <a:prstGeom prst="rect">
            <a:avLst/>
          </a:prstGeom>
          <a:noFill/>
          <a:ln w="9525">
            <a:noFill/>
            <a:miter lim="800000"/>
            <a:headEnd/>
            <a:tailEnd/>
          </a:ln>
        </p:spPr>
        <p:txBody>
          <a:bodyPr>
            <a:spAutoFit/>
          </a:bodyPr>
          <a:lstStyle/>
          <a:p>
            <a:r>
              <a:rPr lang="en-US" sz="3200"/>
              <a:t>b)</a:t>
            </a:r>
            <a:r>
              <a:rPr lang="ru-RU" sz="3200">
                <a:latin typeface="Arial" charset="0"/>
              </a:rPr>
              <a:t> </a:t>
            </a:r>
            <a:r>
              <a:rPr lang="en-US" sz="3200"/>
              <a:t>MTSYRI</a:t>
            </a:r>
            <a:endParaRPr lang="ru-RU" sz="3200"/>
          </a:p>
        </p:txBody>
      </p:sp>
      <p:sp>
        <p:nvSpPr>
          <p:cNvPr id="21514" name="Text Box 28"/>
          <p:cNvSpPr txBox="1">
            <a:spLocks noChangeArrowheads="1"/>
          </p:cNvSpPr>
          <p:nvPr/>
        </p:nvSpPr>
        <p:spPr bwMode="auto">
          <a:xfrm>
            <a:off x="1547813" y="5949950"/>
            <a:ext cx="4427537" cy="579438"/>
          </a:xfrm>
          <a:prstGeom prst="rect">
            <a:avLst/>
          </a:prstGeom>
          <a:noFill/>
          <a:ln w="9525">
            <a:noFill/>
            <a:miter lim="800000"/>
            <a:headEnd/>
            <a:tailEnd/>
          </a:ln>
        </p:spPr>
        <p:txBody>
          <a:bodyPr wrap="none">
            <a:spAutoFit/>
          </a:bodyPr>
          <a:lstStyle/>
          <a:p>
            <a:r>
              <a:rPr lang="en-US" sz="3200" i="1"/>
              <a:t>d)</a:t>
            </a:r>
            <a:r>
              <a:rPr lang="ru-RU" sz="3200" i="1">
                <a:latin typeface="Arial" charset="0"/>
              </a:rPr>
              <a:t> </a:t>
            </a:r>
            <a:r>
              <a:rPr lang="en-US" sz="3200" i="1"/>
              <a:t>A HERO OF OUR TIME</a:t>
            </a:r>
            <a:endParaRPr lang="ru-RU" sz="3200" i="1"/>
          </a:p>
        </p:txBody>
      </p:sp>
      <p:sp>
        <p:nvSpPr>
          <p:cNvPr id="21515" name="Text Box 29"/>
          <p:cNvSpPr txBox="1">
            <a:spLocks noChangeArrowheads="1"/>
          </p:cNvSpPr>
          <p:nvPr/>
        </p:nvSpPr>
        <p:spPr bwMode="auto">
          <a:xfrm>
            <a:off x="3635375" y="4365625"/>
            <a:ext cx="2973388" cy="579438"/>
          </a:xfrm>
          <a:prstGeom prst="rect">
            <a:avLst/>
          </a:prstGeom>
          <a:noFill/>
          <a:ln w="9525">
            <a:noFill/>
            <a:miter lim="800000"/>
            <a:headEnd/>
            <a:tailEnd/>
          </a:ln>
        </p:spPr>
        <p:txBody>
          <a:bodyPr wrap="none">
            <a:spAutoFit/>
          </a:bodyPr>
          <a:lstStyle/>
          <a:p>
            <a:r>
              <a:rPr lang="en-US" sz="3200" i="1"/>
              <a:t>c)</a:t>
            </a:r>
            <a:r>
              <a:rPr lang="ru-RU" sz="3200" i="1">
                <a:latin typeface="Arial" charset="0"/>
              </a:rPr>
              <a:t> </a:t>
            </a:r>
            <a:r>
              <a:rPr lang="en-US" sz="3200" i="1"/>
              <a:t>ASHYK-KERIB</a:t>
            </a:r>
            <a:endParaRPr lang="ru-RU" sz="3200" i="1"/>
          </a:p>
        </p:txBody>
      </p:sp>
      <p:sp>
        <p:nvSpPr>
          <p:cNvPr id="27660" name="Text Box 30"/>
          <p:cNvSpPr txBox="1">
            <a:spLocks noChangeArrowheads="1"/>
          </p:cNvSpPr>
          <p:nvPr/>
        </p:nvSpPr>
        <p:spPr bwMode="auto">
          <a:xfrm>
            <a:off x="0" y="765175"/>
            <a:ext cx="311150" cy="366713"/>
          </a:xfrm>
          <a:prstGeom prst="rect">
            <a:avLst/>
          </a:prstGeom>
          <a:noFill/>
          <a:ln w="9525">
            <a:noFill/>
            <a:miter lim="800000"/>
            <a:headEnd/>
            <a:tailEnd/>
          </a:ln>
        </p:spPr>
        <p:txBody>
          <a:bodyPr wrap="none">
            <a:spAutoFit/>
          </a:bodyPr>
          <a:lstStyle/>
          <a:p>
            <a:r>
              <a:rPr lang="en-US"/>
              <a:t>1</a:t>
            </a:r>
            <a:endParaRPr lang="ru-RU"/>
          </a:p>
        </p:txBody>
      </p:sp>
      <p:sp>
        <p:nvSpPr>
          <p:cNvPr id="27661" name="Text Box 31"/>
          <p:cNvSpPr txBox="1">
            <a:spLocks noChangeArrowheads="1"/>
          </p:cNvSpPr>
          <p:nvPr/>
        </p:nvSpPr>
        <p:spPr bwMode="auto">
          <a:xfrm>
            <a:off x="179388" y="5373688"/>
            <a:ext cx="311150" cy="366712"/>
          </a:xfrm>
          <a:prstGeom prst="rect">
            <a:avLst/>
          </a:prstGeom>
          <a:noFill/>
          <a:ln w="9525">
            <a:noFill/>
            <a:miter lim="800000"/>
            <a:headEnd/>
            <a:tailEnd/>
          </a:ln>
        </p:spPr>
        <p:txBody>
          <a:bodyPr wrap="none">
            <a:spAutoFit/>
          </a:bodyPr>
          <a:lstStyle/>
          <a:p>
            <a:r>
              <a:rPr lang="en-US"/>
              <a:t>2</a:t>
            </a:r>
            <a:endParaRPr lang="ru-RU"/>
          </a:p>
        </p:txBody>
      </p:sp>
      <p:sp>
        <p:nvSpPr>
          <p:cNvPr id="27662" name="Text Box 32"/>
          <p:cNvSpPr txBox="1">
            <a:spLocks noChangeArrowheads="1"/>
          </p:cNvSpPr>
          <p:nvPr/>
        </p:nvSpPr>
        <p:spPr bwMode="auto">
          <a:xfrm>
            <a:off x="8459788" y="765175"/>
            <a:ext cx="311150" cy="366713"/>
          </a:xfrm>
          <a:prstGeom prst="rect">
            <a:avLst/>
          </a:prstGeom>
          <a:noFill/>
          <a:ln w="9525">
            <a:noFill/>
            <a:miter lim="800000"/>
            <a:headEnd/>
            <a:tailEnd/>
          </a:ln>
        </p:spPr>
        <p:txBody>
          <a:bodyPr wrap="none">
            <a:spAutoFit/>
          </a:bodyPr>
          <a:lstStyle/>
          <a:p>
            <a:r>
              <a:rPr lang="en-US"/>
              <a:t>3</a:t>
            </a:r>
            <a:endParaRPr lang="ru-RU"/>
          </a:p>
        </p:txBody>
      </p:sp>
      <p:sp>
        <p:nvSpPr>
          <p:cNvPr id="27663" name="Text Box 33"/>
          <p:cNvSpPr txBox="1">
            <a:spLocks noChangeArrowheads="1"/>
          </p:cNvSpPr>
          <p:nvPr/>
        </p:nvSpPr>
        <p:spPr bwMode="auto">
          <a:xfrm>
            <a:off x="6300788" y="6237288"/>
            <a:ext cx="311150" cy="366712"/>
          </a:xfrm>
          <a:prstGeom prst="rect">
            <a:avLst/>
          </a:prstGeom>
          <a:noFill/>
          <a:ln w="9525">
            <a:noFill/>
            <a:miter lim="800000"/>
            <a:headEnd/>
            <a:tailEnd/>
          </a:ln>
        </p:spPr>
        <p:txBody>
          <a:bodyPr wrap="none">
            <a:spAutoFit/>
          </a:bodyPr>
          <a:lstStyle/>
          <a:p>
            <a:r>
              <a:rPr lang="en-US"/>
              <a:t>4</a:t>
            </a:r>
            <a:endParaRPr lang="ru-RU"/>
          </a:p>
        </p:txBody>
      </p:sp>
      <p:sp>
        <p:nvSpPr>
          <p:cNvPr id="21521" name="Line 17"/>
          <p:cNvSpPr>
            <a:spLocks noChangeShapeType="1"/>
          </p:cNvSpPr>
          <p:nvPr/>
        </p:nvSpPr>
        <p:spPr bwMode="auto">
          <a:xfrm flipH="1">
            <a:off x="3348038" y="2133600"/>
            <a:ext cx="1008062" cy="1295400"/>
          </a:xfrm>
          <a:prstGeom prst="line">
            <a:avLst/>
          </a:prstGeom>
          <a:noFill/>
          <a:ln w="9525">
            <a:solidFill>
              <a:schemeClr val="tx1"/>
            </a:solidFill>
            <a:round/>
            <a:headEnd/>
            <a:tailEnd type="triangle" w="med" len="med"/>
          </a:ln>
        </p:spPr>
        <p:txBody>
          <a:bodyPr/>
          <a:lstStyle/>
          <a:p>
            <a:endParaRPr lang="ru-RU"/>
          </a:p>
        </p:txBody>
      </p:sp>
      <p:sp>
        <p:nvSpPr>
          <p:cNvPr id="21522" name="Line 18"/>
          <p:cNvSpPr>
            <a:spLocks noChangeShapeType="1"/>
          </p:cNvSpPr>
          <p:nvPr/>
        </p:nvSpPr>
        <p:spPr bwMode="auto">
          <a:xfrm>
            <a:off x="5435600" y="3141663"/>
            <a:ext cx="1008063" cy="792162"/>
          </a:xfrm>
          <a:prstGeom prst="line">
            <a:avLst/>
          </a:prstGeom>
          <a:noFill/>
          <a:ln w="9525">
            <a:solidFill>
              <a:schemeClr val="tx1"/>
            </a:solidFill>
            <a:round/>
            <a:headEnd/>
            <a:tailEnd type="triangle" w="med" len="med"/>
          </a:ln>
        </p:spPr>
        <p:txBody>
          <a:bodyPr/>
          <a:lstStyle/>
          <a:p>
            <a:endParaRPr lang="ru-RU"/>
          </a:p>
        </p:txBody>
      </p:sp>
      <p:sp>
        <p:nvSpPr>
          <p:cNvPr id="21523" name="Line 19"/>
          <p:cNvSpPr>
            <a:spLocks noChangeShapeType="1"/>
          </p:cNvSpPr>
          <p:nvPr/>
        </p:nvSpPr>
        <p:spPr bwMode="auto">
          <a:xfrm flipH="1" flipV="1">
            <a:off x="3276600" y="2636838"/>
            <a:ext cx="1655763" cy="1728787"/>
          </a:xfrm>
          <a:prstGeom prst="line">
            <a:avLst/>
          </a:prstGeom>
          <a:noFill/>
          <a:ln w="9525">
            <a:solidFill>
              <a:schemeClr val="tx1"/>
            </a:solidFill>
            <a:round/>
            <a:headEnd/>
            <a:tailEnd type="triangle" w="med" len="med"/>
          </a:ln>
        </p:spPr>
        <p:txBody>
          <a:bodyPr/>
          <a:lstStyle/>
          <a:p>
            <a:endParaRPr lang="ru-RU"/>
          </a:p>
        </p:txBody>
      </p:sp>
      <p:sp>
        <p:nvSpPr>
          <p:cNvPr id="21524" name="Line 20"/>
          <p:cNvSpPr>
            <a:spLocks noChangeShapeType="1"/>
          </p:cNvSpPr>
          <p:nvPr/>
        </p:nvSpPr>
        <p:spPr bwMode="auto">
          <a:xfrm flipV="1">
            <a:off x="4067175" y="2708275"/>
            <a:ext cx="2305050" cy="3241675"/>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additive="base">
                                        <p:cTn id="13" dur="500" fill="hold"/>
                                        <p:tgtEl>
                                          <p:spTgt spid="21508"/>
                                        </p:tgtEl>
                                        <p:attrNameLst>
                                          <p:attrName>ppt_x</p:attrName>
                                        </p:attrNameLst>
                                      </p:cBhvr>
                                      <p:tavLst>
                                        <p:tav tm="0">
                                          <p:val>
                                            <p:strVal val="#ppt_x"/>
                                          </p:val>
                                        </p:tav>
                                        <p:tav tm="100000">
                                          <p:val>
                                            <p:strVal val="#ppt_x"/>
                                          </p:val>
                                        </p:tav>
                                      </p:tavLst>
                                    </p:anim>
                                    <p:anim calcmode="lin" valueType="num">
                                      <p:cBhvr additive="base">
                                        <p:cTn id="14"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gtEl>
                                        <p:attrNameLst>
                                          <p:attrName>style.visibility</p:attrName>
                                        </p:attrNameLst>
                                      </p:cBhvr>
                                      <p:to>
                                        <p:strVal val="visible"/>
                                      </p:to>
                                    </p:set>
                                    <p:anim calcmode="lin" valueType="num">
                                      <p:cBhvr additive="base">
                                        <p:cTn id="19" dur="500" fill="hold"/>
                                        <p:tgtEl>
                                          <p:spTgt spid="21507"/>
                                        </p:tgtEl>
                                        <p:attrNameLst>
                                          <p:attrName>ppt_x</p:attrName>
                                        </p:attrNameLst>
                                      </p:cBhvr>
                                      <p:tavLst>
                                        <p:tav tm="0">
                                          <p:val>
                                            <p:strVal val="#ppt_x"/>
                                          </p:val>
                                        </p:tav>
                                        <p:tav tm="100000">
                                          <p:val>
                                            <p:strVal val="#ppt_x"/>
                                          </p:val>
                                        </p:tav>
                                      </p:tavLst>
                                    </p:anim>
                                    <p:anim calcmode="lin" valueType="num">
                                      <p:cBhvr additive="base">
                                        <p:cTn id="20"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11"/>
                                        </p:tgtEl>
                                        <p:attrNameLst>
                                          <p:attrName>style.visibility</p:attrName>
                                        </p:attrNameLst>
                                      </p:cBhvr>
                                      <p:to>
                                        <p:strVal val="visible"/>
                                      </p:to>
                                    </p:set>
                                    <p:anim calcmode="lin" valueType="num">
                                      <p:cBhvr additive="base">
                                        <p:cTn id="25" dur="500" fill="hold"/>
                                        <p:tgtEl>
                                          <p:spTgt spid="21511"/>
                                        </p:tgtEl>
                                        <p:attrNameLst>
                                          <p:attrName>ppt_x</p:attrName>
                                        </p:attrNameLst>
                                      </p:cBhvr>
                                      <p:tavLst>
                                        <p:tav tm="0">
                                          <p:val>
                                            <p:strVal val="#ppt_x"/>
                                          </p:val>
                                        </p:tav>
                                        <p:tav tm="100000">
                                          <p:val>
                                            <p:strVal val="#ppt_x"/>
                                          </p:val>
                                        </p:tav>
                                      </p:tavLst>
                                    </p:anim>
                                    <p:anim calcmode="lin" valueType="num">
                                      <p:cBhvr additive="base">
                                        <p:cTn id="26"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anim calcmode="lin" valueType="num">
                                      <p:cBhvr additive="base">
                                        <p:cTn id="31" dur="500" fill="hold"/>
                                        <p:tgtEl>
                                          <p:spTgt spid="21512"/>
                                        </p:tgtEl>
                                        <p:attrNameLst>
                                          <p:attrName>ppt_x</p:attrName>
                                        </p:attrNameLst>
                                      </p:cBhvr>
                                      <p:tavLst>
                                        <p:tav tm="0">
                                          <p:val>
                                            <p:strVal val="#ppt_x"/>
                                          </p:val>
                                        </p:tav>
                                        <p:tav tm="100000">
                                          <p:val>
                                            <p:strVal val="#ppt_x"/>
                                          </p:val>
                                        </p:tav>
                                      </p:tavLst>
                                    </p:anim>
                                    <p:anim calcmode="lin" valueType="num">
                                      <p:cBhvr additive="base">
                                        <p:cTn id="32" dur="500" fill="hold"/>
                                        <p:tgtEl>
                                          <p:spTgt spid="215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513"/>
                                        </p:tgtEl>
                                        <p:attrNameLst>
                                          <p:attrName>style.visibility</p:attrName>
                                        </p:attrNameLst>
                                      </p:cBhvr>
                                      <p:to>
                                        <p:strVal val="visible"/>
                                      </p:to>
                                    </p:set>
                                    <p:anim calcmode="lin" valueType="num">
                                      <p:cBhvr additive="base">
                                        <p:cTn id="37" dur="500" fill="hold"/>
                                        <p:tgtEl>
                                          <p:spTgt spid="21513"/>
                                        </p:tgtEl>
                                        <p:attrNameLst>
                                          <p:attrName>ppt_x</p:attrName>
                                        </p:attrNameLst>
                                      </p:cBhvr>
                                      <p:tavLst>
                                        <p:tav tm="0">
                                          <p:val>
                                            <p:strVal val="#ppt_x"/>
                                          </p:val>
                                        </p:tav>
                                        <p:tav tm="100000">
                                          <p:val>
                                            <p:strVal val="#ppt_x"/>
                                          </p:val>
                                        </p:tav>
                                      </p:tavLst>
                                    </p:anim>
                                    <p:anim calcmode="lin" valueType="num">
                                      <p:cBhvr additive="base">
                                        <p:cTn id="38"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515"/>
                                        </p:tgtEl>
                                        <p:attrNameLst>
                                          <p:attrName>style.visibility</p:attrName>
                                        </p:attrNameLst>
                                      </p:cBhvr>
                                      <p:to>
                                        <p:strVal val="visible"/>
                                      </p:to>
                                    </p:set>
                                    <p:anim calcmode="lin" valueType="num">
                                      <p:cBhvr additive="base">
                                        <p:cTn id="43" dur="500" fill="hold"/>
                                        <p:tgtEl>
                                          <p:spTgt spid="21515"/>
                                        </p:tgtEl>
                                        <p:attrNameLst>
                                          <p:attrName>ppt_x</p:attrName>
                                        </p:attrNameLst>
                                      </p:cBhvr>
                                      <p:tavLst>
                                        <p:tav tm="0">
                                          <p:val>
                                            <p:strVal val="#ppt_x"/>
                                          </p:val>
                                        </p:tav>
                                        <p:tav tm="100000">
                                          <p:val>
                                            <p:strVal val="#ppt_x"/>
                                          </p:val>
                                        </p:tav>
                                      </p:tavLst>
                                    </p:anim>
                                    <p:anim calcmode="lin" valueType="num">
                                      <p:cBhvr additive="base">
                                        <p:cTn id="44" dur="500" fill="hold"/>
                                        <p:tgtEl>
                                          <p:spTgt spid="215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514"/>
                                        </p:tgtEl>
                                        <p:attrNameLst>
                                          <p:attrName>style.visibility</p:attrName>
                                        </p:attrNameLst>
                                      </p:cBhvr>
                                      <p:to>
                                        <p:strVal val="visible"/>
                                      </p:to>
                                    </p:set>
                                    <p:anim calcmode="lin" valueType="num">
                                      <p:cBhvr additive="base">
                                        <p:cTn id="49" dur="500" fill="hold"/>
                                        <p:tgtEl>
                                          <p:spTgt spid="21514"/>
                                        </p:tgtEl>
                                        <p:attrNameLst>
                                          <p:attrName>ppt_x</p:attrName>
                                        </p:attrNameLst>
                                      </p:cBhvr>
                                      <p:tavLst>
                                        <p:tav tm="0">
                                          <p:val>
                                            <p:strVal val="#ppt_x"/>
                                          </p:val>
                                        </p:tav>
                                        <p:tav tm="100000">
                                          <p:val>
                                            <p:strVal val="#ppt_x"/>
                                          </p:val>
                                        </p:tav>
                                      </p:tavLst>
                                    </p:anim>
                                    <p:anim calcmode="lin" valueType="num">
                                      <p:cBhvr additive="base">
                                        <p:cTn id="50"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521"/>
                                        </p:tgtEl>
                                        <p:attrNameLst>
                                          <p:attrName>style.visibility</p:attrName>
                                        </p:attrNameLst>
                                      </p:cBhvr>
                                      <p:to>
                                        <p:strVal val="visible"/>
                                      </p:to>
                                    </p:set>
                                    <p:anim calcmode="lin" valueType="num">
                                      <p:cBhvr additive="base">
                                        <p:cTn id="55" dur="500" fill="hold"/>
                                        <p:tgtEl>
                                          <p:spTgt spid="21521"/>
                                        </p:tgtEl>
                                        <p:attrNameLst>
                                          <p:attrName>ppt_x</p:attrName>
                                        </p:attrNameLst>
                                      </p:cBhvr>
                                      <p:tavLst>
                                        <p:tav tm="0">
                                          <p:val>
                                            <p:strVal val="#ppt_x"/>
                                          </p:val>
                                        </p:tav>
                                        <p:tav tm="100000">
                                          <p:val>
                                            <p:strVal val="#ppt_x"/>
                                          </p:val>
                                        </p:tav>
                                      </p:tavLst>
                                    </p:anim>
                                    <p:anim calcmode="lin" valueType="num">
                                      <p:cBhvr additive="base">
                                        <p:cTn id="56" dur="500" fill="hold"/>
                                        <p:tgtEl>
                                          <p:spTgt spid="215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524"/>
                                        </p:tgtEl>
                                        <p:attrNameLst>
                                          <p:attrName>style.visibility</p:attrName>
                                        </p:attrNameLst>
                                      </p:cBhvr>
                                      <p:to>
                                        <p:strVal val="visible"/>
                                      </p:to>
                                    </p:set>
                                    <p:anim calcmode="lin" valueType="num">
                                      <p:cBhvr additive="base">
                                        <p:cTn id="61" dur="500" fill="hold"/>
                                        <p:tgtEl>
                                          <p:spTgt spid="21524"/>
                                        </p:tgtEl>
                                        <p:attrNameLst>
                                          <p:attrName>ppt_x</p:attrName>
                                        </p:attrNameLst>
                                      </p:cBhvr>
                                      <p:tavLst>
                                        <p:tav tm="0">
                                          <p:val>
                                            <p:strVal val="#ppt_x"/>
                                          </p:val>
                                        </p:tav>
                                        <p:tav tm="100000">
                                          <p:val>
                                            <p:strVal val="#ppt_x"/>
                                          </p:val>
                                        </p:tav>
                                      </p:tavLst>
                                    </p:anim>
                                    <p:anim calcmode="lin" valueType="num">
                                      <p:cBhvr additive="base">
                                        <p:cTn id="62" dur="500" fill="hold"/>
                                        <p:tgtEl>
                                          <p:spTgt spid="2152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523"/>
                                        </p:tgtEl>
                                        <p:attrNameLst>
                                          <p:attrName>style.visibility</p:attrName>
                                        </p:attrNameLst>
                                      </p:cBhvr>
                                      <p:to>
                                        <p:strVal val="visible"/>
                                      </p:to>
                                    </p:set>
                                    <p:anim calcmode="lin" valueType="num">
                                      <p:cBhvr additive="base">
                                        <p:cTn id="67" dur="500" fill="hold"/>
                                        <p:tgtEl>
                                          <p:spTgt spid="21523"/>
                                        </p:tgtEl>
                                        <p:attrNameLst>
                                          <p:attrName>ppt_x</p:attrName>
                                        </p:attrNameLst>
                                      </p:cBhvr>
                                      <p:tavLst>
                                        <p:tav tm="0">
                                          <p:val>
                                            <p:strVal val="#ppt_x"/>
                                          </p:val>
                                        </p:tav>
                                        <p:tav tm="100000">
                                          <p:val>
                                            <p:strVal val="#ppt_x"/>
                                          </p:val>
                                        </p:tav>
                                      </p:tavLst>
                                    </p:anim>
                                    <p:anim calcmode="lin" valueType="num">
                                      <p:cBhvr additive="base">
                                        <p:cTn id="68" dur="500" fill="hold"/>
                                        <p:tgtEl>
                                          <p:spTgt spid="2152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21524"/>
                                        </p:tgtEl>
                                        <p:attrNameLst>
                                          <p:attrName>style.visibility</p:attrName>
                                        </p:attrNameLst>
                                      </p:cBhvr>
                                      <p:to>
                                        <p:strVal val="visible"/>
                                      </p:to>
                                    </p:set>
                                    <p:anim calcmode="lin" valueType="num">
                                      <p:cBhvr additive="base">
                                        <p:cTn id="73" dur="500" fill="hold"/>
                                        <p:tgtEl>
                                          <p:spTgt spid="21524"/>
                                        </p:tgtEl>
                                        <p:attrNameLst>
                                          <p:attrName>ppt_x</p:attrName>
                                        </p:attrNameLst>
                                      </p:cBhvr>
                                      <p:tavLst>
                                        <p:tav tm="0">
                                          <p:val>
                                            <p:strVal val="#ppt_x"/>
                                          </p:val>
                                        </p:tav>
                                        <p:tav tm="100000">
                                          <p:val>
                                            <p:strVal val="#ppt_x"/>
                                          </p:val>
                                        </p:tav>
                                      </p:tavLst>
                                    </p:anim>
                                    <p:anim calcmode="lin" valueType="num">
                                      <p:cBhvr additive="base">
                                        <p:cTn id="74" dur="500" fill="hold"/>
                                        <p:tgtEl>
                                          <p:spTgt spid="2152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522"/>
                                        </p:tgtEl>
                                        <p:attrNameLst>
                                          <p:attrName>style.visibility</p:attrName>
                                        </p:attrNameLst>
                                      </p:cBhvr>
                                      <p:to>
                                        <p:strVal val="visible"/>
                                      </p:to>
                                    </p:set>
                                    <p:anim calcmode="lin" valueType="num">
                                      <p:cBhvr additive="base">
                                        <p:cTn id="79" dur="500" fill="hold"/>
                                        <p:tgtEl>
                                          <p:spTgt spid="21522"/>
                                        </p:tgtEl>
                                        <p:attrNameLst>
                                          <p:attrName>ppt_x</p:attrName>
                                        </p:attrNameLst>
                                      </p:cBhvr>
                                      <p:tavLst>
                                        <p:tav tm="0">
                                          <p:val>
                                            <p:strVal val="#ppt_x"/>
                                          </p:val>
                                        </p:tav>
                                        <p:tav tm="100000">
                                          <p:val>
                                            <p:strVal val="#ppt_x"/>
                                          </p:val>
                                        </p:tav>
                                      </p:tavLst>
                                    </p:anim>
                                    <p:anim calcmode="lin" valueType="num">
                                      <p:cBhvr additive="base">
                                        <p:cTn id="80" dur="500" fill="hold"/>
                                        <p:tgtEl>
                                          <p:spTgt spid="215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P spid="21514" grpId="0"/>
      <p:bldP spid="21515" grpId="0"/>
      <p:bldP spid="21521" grpId="0" animBg="1"/>
      <p:bldP spid="21522" grpId="0" animBg="1"/>
      <p:bldP spid="21523" grpId="0" animBg="1"/>
      <p:bldP spid="21524" grpId="0" animBg="1"/>
      <p:bldP spid="2152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ctrTitle" idx="4294967295"/>
          </p:nvPr>
        </p:nvSpPr>
        <p:spPr>
          <a:xfrm>
            <a:off x="827088" y="333375"/>
            <a:ext cx="7772400" cy="1470025"/>
          </a:xfrm>
          <a:noFill/>
        </p:spPr>
        <p:txBody>
          <a:bodyPr/>
          <a:lstStyle/>
          <a:p>
            <a:pPr eaLnBrk="1" hangingPunct="1"/>
            <a:r>
              <a:rPr lang="en-US" sz="4000" b="1" i="1" smtClean="0">
                <a:solidFill>
                  <a:schemeClr val="tx1"/>
                </a:solidFill>
                <a:effectLst/>
              </a:rPr>
              <a:t>This poem made him famous.</a:t>
            </a:r>
            <a:br>
              <a:rPr lang="en-US" sz="4000" b="1" i="1" smtClean="0">
                <a:solidFill>
                  <a:schemeClr val="tx1"/>
                </a:solidFill>
                <a:effectLst/>
              </a:rPr>
            </a:br>
            <a:endParaRPr lang="ru-RU" sz="4000" b="1" i="1" smtClean="0">
              <a:solidFill>
                <a:schemeClr val="tx1"/>
              </a:solidFill>
              <a:effectLst/>
            </a:endParaRPr>
          </a:p>
        </p:txBody>
      </p:sp>
      <p:sp>
        <p:nvSpPr>
          <p:cNvPr id="3" name="Подзаголовок 2"/>
          <p:cNvSpPr>
            <a:spLocks noGrp="1"/>
          </p:cNvSpPr>
          <p:nvPr>
            <p:ph type="subTitle" idx="4294967295"/>
          </p:nvPr>
        </p:nvSpPr>
        <p:spPr>
          <a:xfrm>
            <a:off x="1371600" y="1628775"/>
            <a:ext cx="6400800" cy="3983038"/>
          </a:xfrm>
        </p:spPr>
        <p:txBody>
          <a:bodyPr/>
          <a:lstStyle/>
          <a:p>
            <a:pPr marL="609600" indent="-609600" algn="ctr">
              <a:buFont typeface="Wingdings" pitchFamily="2" charset="2"/>
              <a:buAutoNum type="arabicPeriod"/>
              <a:defRPr/>
            </a:pPr>
            <a:r>
              <a:rPr lang="en-US" b="1" i="1" dirty="0" err="1" smtClean="0">
                <a:effectLst/>
              </a:rPr>
              <a:t>Mtzyri</a:t>
            </a:r>
            <a:endParaRPr lang="en-US" b="1" i="1" dirty="0" smtClean="0">
              <a:effectLst/>
            </a:endParaRPr>
          </a:p>
          <a:p>
            <a:pPr marL="609600" indent="-609600" algn="ctr">
              <a:buFont typeface="Wingdings" pitchFamily="2" charset="2"/>
              <a:buAutoNum type="arabicPeriod"/>
              <a:defRPr/>
            </a:pPr>
            <a:endParaRPr lang="en-US" b="1" i="1" dirty="0" smtClean="0">
              <a:effectLst/>
            </a:endParaRPr>
          </a:p>
          <a:p>
            <a:pPr marL="609600" indent="-609600" algn="ctr">
              <a:buFont typeface="+mj-lt"/>
              <a:buAutoNum type="arabicPeriod"/>
              <a:defRPr/>
            </a:pPr>
            <a:r>
              <a:rPr lang="en-US" b="1" i="1" dirty="0">
                <a:effectLst/>
              </a:rPr>
              <a:t>Death of a Poet</a:t>
            </a:r>
          </a:p>
          <a:p>
            <a:pPr marL="609600" indent="-609600" algn="ctr">
              <a:buFont typeface="Wingdings" pitchFamily="2" charset="2"/>
              <a:buAutoNum type="arabicPeriod"/>
              <a:defRPr/>
            </a:pPr>
            <a:endParaRPr lang="en-US" b="1" i="1" dirty="0" smtClean="0">
              <a:effectLst/>
            </a:endParaRPr>
          </a:p>
          <a:p>
            <a:pPr marL="609600" indent="-609600" algn="ctr">
              <a:buFont typeface="Wingdings" pitchFamily="2" charset="2"/>
              <a:buAutoNum type="arabicPeriod"/>
              <a:defRPr/>
            </a:pPr>
            <a:r>
              <a:rPr lang="en-US" b="1" i="1" dirty="0" smtClean="0">
                <a:effectLst/>
              </a:rPr>
              <a:t>The Demon</a:t>
            </a:r>
            <a:endParaRPr lang="ru-RU" b="1" i="1" dirty="0" smtClean="0">
              <a:effectLst/>
            </a:endParaRPr>
          </a:p>
          <a:p>
            <a:pPr marL="609600" indent="-609600" algn="ctr" eaLnBrk="1" hangingPunct="1">
              <a:buFont typeface="Wingdings" pitchFamily="2" charset="2"/>
              <a:buAutoNum type="arabicPeriod"/>
              <a:defRPr/>
            </a:pPr>
            <a:endParaRPr lang="ru-RU" dirty="0" smtClean="0">
              <a:solidFill>
                <a:srgbClr val="898989"/>
              </a:solidFill>
            </a:endParaRPr>
          </a:p>
        </p:txBody>
      </p:sp>
      <p:sp>
        <p:nvSpPr>
          <p:cNvPr id="28675"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8676"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8677"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8678"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8679"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8680" name="AutoShape 15" descr="&amp;Scy;&amp;tcy;&amp;acy;&amp;rcy;&amp;acy;&amp;yacy; &amp;bcy;&amp;ucy;&amp;mcy;&amp;acy;&amp;gcy;&amp;acy; - &amp;Pcy;&amp;ocy;&amp;dcy;&amp;iecy;&amp;lcy;&amp;kcy;&amp;icy;"/>
          <p:cNvSpPr>
            <a:spLocks noChangeAspect="1" noChangeArrowheads="1"/>
          </p:cNvSpPr>
          <p:nvPr/>
        </p:nvSpPr>
        <p:spPr bwMode="auto">
          <a:xfrm>
            <a:off x="900113" y="620713"/>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ctrTitle" idx="4294967295"/>
          </p:nvPr>
        </p:nvSpPr>
        <p:spPr>
          <a:xfrm>
            <a:off x="827088" y="333375"/>
            <a:ext cx="7772400" cy="1470025"/>
          </a:xfrm>
          <a:noFill/>
        </p:spPr>
        <p:txBody>
          <a:bodyPr/>
          <a:lstStyle/>
          <a:p>
            <a:pPr eaLnBrk="1" hangingPunct="1"/>
            <a:r>
              <a:rPr lang="en-US" sz="4000" b="1" i="1" smtClean="0">
                <a:solidFill>
                  <a:schemeClr val="tx1"/>
                </a:solidFill>
                <a:effectLst/>
              </a:rPr>
              <a:t>This poem made him famous.</a:t>
            </a:r>
            <a:br>
              <a:rPr lang="en-US" sz="4000" b="1" i="1" smtClean="0">
                <a:solidFill>
                  <a:schemeClr val="tx1"/>
                </a:solidFill>
                <a:effectLst/>
              </a:rPr>
            </a:br>
            <a:endParaRPr lang="ru-RU" sz="4000" b="1" i="1" smtClean="0">
              <a:solidFill>
                <a:schemeClr val="tx1"/>
              </a:solidFill>
              <a:effectLst/>
            </a:endParaRPr>
          </a:p>
        </p:txBody>
      </p:sp>
      <p:sp>
        <p:nvSpPr>
          <p:cNvPr id="3" name="Подзаголовок 2"/>
          <p:cNvSpPr>
            <a:spLocks noGrp="1"/>
          </p:cNvSpPr>
          <p:nvPr>
            <p:ph type="subTitle" idx="4294967295"/>
          </p:nvPr>
        </p:nvSpPr>
        <p:spPr>
          <a:xfrm>
            <a:off x="1371600" y="1628775"/>
            <a:ext cx="6400800" cy="3983038"/>
          </a:xfrm>
        </p:spPr>
        <p:txBody>
          <a:bodyPr/>
          <a:lstStyle/>
          <a:p>
            <a:pPr marL="609600" indent="-609600" algn="ctr">
              <a:buFont typeface="Wingdings" pitchFamily="2" charset="2"/>
              <a:buAutoNum type="arabicPeriod"/>
              <a:defRPr/>
            </a:pPr>
            <a:endParaRPr lang="en-US" b="1" i="1" dirty="0" smtClean="0">
              <a:effectLst/>
            </a:endParaRPr>
          </a:p>
          <a:p>
            <a:pPr marL="609600" indent="-609600" algn="ctr">
              <a:buFont typeface="Wingdings" pitchFamily="2" charset="2"/>
              <a:buNone/>
              <a:defRPr/>
            </a:pPr>
            <a:r>
              <a:rPr lang="en-US" b="1" i="1" dirty="0" smtClean="0">
                <a:effectLst/>
              </a:rPr>
              <a:t>Death of a Poet</a:t>
            </a:r>
          </a:p>
          <a:p>
            <a:pPr marL="609600" indent="-609600" algn="ctr">
              <a:buFont typeface="Wingdings" pitchFamily="2" charset="2"/>
              <a:buAutoNum type="arabicPeriod"/>
              <a:defRPr/>
            </a:pPr>
            <a:endParaRPr lang="en-US" b="1" i="1" dirty="0" smtClean="0">
              <a:effectLst/>
            </a:endParaRPr>
          </a:p>
          <a:p>
            <a:pPr marL="609600" indent="-609600" algn="ctr" eaLnBrk="1" hangingPunct="1">
              <a:buFont typeface="Wingdings" pitchFamily="2" charset="2"/>
              <a:buNone/>
              <a:defRPr/>
            </a:pPr>
            <a:endParaRPr lang="ru-RU" dirty="0" smtClean="0">
              <a:solidFill>
                <a:srgbClr val="898989"/>
              </a:solidFill>
            </a:endParaRPr>
          </a:p>
        </p:txBody>
      </p:sp>
      <p:sp>
        <p:nvSpPr>
          <p:cNvPr id="29699"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9700"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9701"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9702"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9703"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9704"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6"/>
          <p:cNvSpPr>
            <a:spLocks noGrp="1"/>
          </p:cNvSpPr>
          <p:nvPr>
            <p:ph type="title" idx="4294967295"/>
          </p:nvPr>
        </p:nvSpPr>
        <p:spPr>
          <a:noFill/>
        </p:spPr>
        <p:txBody>
          <a:bodyPr/>
          <a:lstStyle/>
          <a:p>
            <a:pPr eaLnBrk="1" hangingPunct="1"/>
            <a:r>
              <a:rPr lang="en-US" sz="4000" smtClean="0">
                <a:solidFill>
                  <a:schemeClr val="tx1"/>
                </a:solidFill>
                <a:effectLst/>
              </a:rPr>
              <a:t>Try to guess the poem</a:t>
            </a:r>
            <a:r>
              <a:rPr lang="ru-RU" sz="4000" smtClean="0">
                <a:solidFill>
                  <a:schemeClr val="tx1"/>
                </a:solidFill>
                <a:effectLst/>
              </a:rPr>
              <a:t/>
            </a:r>
            <a:br>
              <a:rPr lang="ru-RU" sz="4000" smtClean="0">
                <a:solidFill>
                  <a:schemeClr val="tx1"/>
                </a:solidFill>
                <a:effectLst/>
              </a:rPr>
            </a:br>
            <a:endParaRPr lang="ru-RU" sz="4000" smtClean="0">
              <a:solidFill>
                <a:schemeClr val="tx1"/>
              </a:solidFill>
              <a:effectLst/>
            </a:endParaRPr>
          </a:p>
        </p:txBody>
      </p:sp>
      <p:sp>
        <p:nvSpPr>
          <p:cNvPr id="30722"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0723"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0724"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0725"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0726"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0727" name="AutoShape 15" descr="&amp;Scy;&amp;tcy;&amp;acy;&amp;rcy;&amp;acy;&amp;yacy; &amp;bcy;&amp;ucy;&amp;mcy;&amp;acy;&amp;gcy;&amp;acy; - &amp;Pcy;&amp;ocy;&amp;dcy;&amp;iecy;&amp;lcy;&amp;kcy;&amp;icy;"/>
          <p:cNvSpPr>
            <a:spLocks noChangeAspect="1" noChangeArrowheads="1"/>
          </p:cNvSpPr>
          <p:nvPr/>
        </p:nvSpPr>
        <p:spPr bwMode="auto">
          <a:xfrm>
            <a:off x="900113" y="620713"/>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7658" name="Rectangle 12"/>
          <p:cNvSpPr>
            <a:spLocks noChangeArrowheads="1"/>
          </p:cNvSpPr>
          <p:nvPr/>
        </p:nvSpPr>
        <p:spPr bwMode="auto">
          <a:xfrm>
            <a:off x="234950" y="1844675"/>
            <a:ext cx="8909050" cy="2530475"/>
          </a:xfrm>
          <a:prstGeom prst="rect">
            <a:avLst/>
          </a:prstGeom>
          <a:noFill/>
          <a:ln w="9525">
            <a:noFill/>
            <a:miter lim="800000"/>
            <a:headEnd/>
            <a:tailEnd/>
          </a:ln>
        </p:spPr>
        <p:txBody>
          <a:bodyPr wrap="none" anchor="ctr">
            <a:spAutoFit/>
          </a:bodyPr>
          <a:lstStyle/>
          <a:p>
            <a:r>
              <a:rPr lang="ru-RU" sz="4000">
                <a:latin typeface="AR JULIAN" pitchFamily="2" charset="0"/>
              </a:rPr>
              <a:t>A lonely sail is flashing white</a:t>
            </a:r>
            <a:br>
              <a:rPr lang="ru-RU" sz="4000">
                <a:latin typeface="AR JULIAN" pitchFamily="2" charset="0"/>
              </a:rPr>
            </a:br>
            <a:r>
              <a:rPr lang="ru-RU" sz="4000">
                <a:latin typeface="AR JULIAN" pitchFamily="2" charset="0"/>
              </a:rPr>
              <a:t>Amdist the blue mist of the sea!...</a:t>
            </a:r>
            <a:br>
              <a:rPr lang="ru-RU" sz="4000">
                <a:latin typeface="AR JULIAN" pitchFamily="2" charset="0"/>
              </a:rPr>
            </a:br>
            <a:r>
              <a:rPr lang="ru-RU" sz="4000">
                <a:latin typeface="AR JULIAN" pitchFamily="2" charset="0"/>
              </a:rPr>
              <a:t>What does it seek in foreign lands?</a:t>
            </a:r>
            <a:br>
              <a:rPr lang="ru-RU" sz="4000">
                <a:latin typeface="AR JULIAN" pitchFamily="2" charset="0"/>
              </a:rPr>
            </a:br>
            <a:r>
              <a:rPr lang="ru-RU" sz="4000">
                <a:latin typeface="AR JULIAN" pitchFamily="2" charset="0"/>
              </a:rPr>
              <a:t>What did it leave behind at home?..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blinds(horizontal)">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27658">
                                            <p:txEl>
                                              <p:pRg st="0" end="0"/>
                                            </p:txEl>
                                          </p:spTgt>
                                        </p:tgtEl>
                                        <p:attrNameLst>
                                          <p:attrName>style.visibility</p:attrName>
                                        </p:attrNameLst>
                                      </p:cBhvr>
                                      <p:to>
                                        <p:strVal val="visible"/>
                                      </p:to>
                                    </p:set>
                                    <p:anim calcmode="lin" valueType="num">
                                      <p:cBhvr additive="base">
                                        <p:cTn id="12" dur="5000" fill="hold"/>
                                        <p:tgtEl>
                                          <p:spTgt spid="27658">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276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6"/>
          <p:cNvSpPr>
            <a:spLocks noGrp="1"/>
          </p:cNvSpPr>
          <p:nvPr>
            <p:ph type="title" idx="4294967295"/>
          </p:nvPr>
        </p:nvSpPr>
        <p:spPr>
          <a:noFill/>
        </p:spPr>
        <p:txBody>
          <a:bodyPr/>
          <a:lstStyle/>
          <a:p>
            <a:pPr eaLnBrk="1" hangingPunct="1"/>
            <a:r>
              <a:rPr lang="en-US" sz="4000" smtClean="0">
                <a:solidFill>
                  <a:schemeClr val="tx1"/>
                </a:solidFill>
                <a:effectLst/>
              </a:rPr>
              <a:t>Try to guess the poem</a:t>
            </a:r>
            <a:r>
              <a:rPr lang="ru-RU" sz="4000" smtClean="0">
                <a:solidFill>
                  <a:schemeClr val="tx1"/>
                </a:solidFill>
                <a:effectLst/>
              </a:rPr>
              <a:t/>
            </a:r>
            <a:br>
              <a:rPr lang="ru-RU" sz="4000" smtClean="0">
                <a:solidFill>
                  <a:schemeClr val="tx1"/>
                </a:solidFill>
                <a:effectLst/>
              </a:rPr>
            </a:br>
            <a:endParaRPr lang="ru-RU" sz="4000" smtClean="0">
              <a:solidFill>
                <a:schemeClr val="tx1"/>
              </a:solidFill>
              <a:effectLst/>
            </a:endParaRPr>
          </a:p>
        </p:txBody>
      </p:sp>
      <p:sp>
        <p:nvSpPr>
          <p:cNvPr id="31746"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1747"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1748"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1749"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1750"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1751" name="AutoShape 15" descr="&amp;Scy;&amp;tcy;&amp;acy;&amp;rcy;&amp;acy;&amp;yacy; &amp;bcy;&amp;ucy;&amp;mcy;&amp;acy;&amp;gcy;&amp;acy; - &amp;Pcy;&amp;ocy;&amp;dcy;&amp;iecy;&amp;lcy;&amp;kcy;&amp;icy;"/>
          <p:cNvSpPr>
            <a:spLocks noChangeAspect="1" noChangeArrowheads="1"/>
          </p:cNvSpPr>
          <p:nvPr/>
        </p:nvSpPr>
        <p:spPr bwMode="auto">
          <a:xfrm>
            <a:off x="900113" y="620713"/>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46089" name="Rectangle 12"/>
          <p:cNvSpPr>
            <a:spLocks noChangeArrowheads="1"/>
          </p:cNvSpPr>
          <p:nvPr/>
        </p:nvSpPr>
        <p:spPr bwMode="auto">
          <a:xfrm>
            <a:off x="382588" y="830263"/>
            <a:ext cx="8761412" cy="5699125"/>
          </a:xfrm>
          <a:prstGeom prst="rect">
            <a:avLst/>
          </a:prstGeom>
          <a:noFill/>
          <a:ln w="9525">
            <a:noFill/>
            <a:miter lim="800000"/>
            <a:headEnd/>
            <a:tailEnd/>
          </a:ln>
        </p:spPr>
        <p:txBody>
          <a:bodyPr anchor="ctr">
            <a:spAutoFit/>
          </a:bodyPr>
          <a:lstStyle/>
          <a:p>
            <a:r>
              <a:rPr lang="ru-RU" sz="4000">
                <a:latin typeface="AR JULIAN" pitchFamily="2" charset="0"/>
              </a:rPr>
              <a:t>A lonely sail is flashing white</a:t>
            </a:r>
            <a:br>
              <a:rPr lang="ru-RU" sz="4000">
                <a:latin typeface="AR JULIAN" pitchFamily="2" charset="0"/>
              </a:rPr>
            </a:br>
            <a:r>
              <a:rPr lang="ru-RU" sz="3200">
                <a:solidFill>
                  <a:schemeClr val="tx2"/>
                </a:solidFill>
                <a:latin typeface="Arial" charset="0"/>
              </a:rPr>
              <a:t>Белеет парус одинокий</a:t>
            </a:r>
            <a:endParaRPr lang="en-US" sz="3200">
              <a:solidFill>
                <a:schemeClr val="tx2"/>
              </a:solidFill>
              <a:latin typeface="Arial" charset="0"/>
            </a:endParaRPr>
          </a:p>
          <a:p>
            <a:r>
              <a:rPr lang="ru-RU" sz="4000">
                <a:latin typeface="AR JULIAN" pitchFamily="2" charset="0"/>
              </a:rPr>
              <a:t>Amdist the blue mist of the sea!...</a:t>
            </a:r>
            <a:br>
              <a:rPr lang="ru-RU" sz="4000">
                <a:latin typeface="AR JULIAN" pitchFamily="2" charset="0"/>
              </a:rPr>
            </a:br>
            <a:r>
              <a:rPr lang="ru-RU" sz="3200">
                <a:solidFill>
                  <a:schemeClr val="tx2"/>
                </a:solidFill>
                <a:latin typeface="Arial" charset="0"/>
              </a:rPr>
              <a:t>В тумане моря голубом.</a:t>
            </a:r>
          </a:p>
          <a:p>
            <a:r>
              <a:rPr lang="ru-RU" sz="4000">
                <a:latin typeface="AR JULIAN" pitchFamily="2" charset="0"/>
              </a:rPr>
              <a:t>What does it seek in foreign lands?</a:t>
            </a:r>
            <a:endParaRPr lang="ru-RU" sz="4000">
              <a:latin typeface="Arial" charset="0"/>
            </a:endParaRPr>
          </a:p>
          <a:p>
            <a:r>
              <a:rPr lang="ru-RU" sz="3200">
                <a:solidFill>
                  <a:schemeClr val="tx2"/>
                </a:solidFill>
                <a:latin typeface="Arial" charset="0"/>
              </a:rPr>
              <a:t>-Что ищет он в стране далекой?</a:t>
            </a:r>
          </a:p>
          <a:p>
            <a:r>
              <a:rPr lang="ru-RU" sz="4000">
                <a:latin typeface="AR JULIAN" pitchFamily="2" charset="0"/>
              </a:rPr>
              <a:t>What did it leave behind at home?..</a:t>
            </a:r>
            <a:endParaRPr lang="ru-RU" sz="4000">
              <a:latin typeface="Arial" charset="0"/>
            </a:endParaRPr>
          </a:p>
          <a:p>
            <a:r>
              <a:rPr lang="ru-RU" sz="3200">
                <a:solidFill>
                  <a:schemeClr val="tx2"/>
                </a:solidFill>
                <a:latin typeface="Arial" charset="0"/>
              </a:rPr>
              <a:t>Что кинул он в краю родном?</a:t>
            </a:r>
            <a:r>
              <a:rPr lang="ru-RU" sz="4000">
                <a:latin typeface="AR JULIAN" pitchFamily="2" charset="0"/>
              </a:rPr>
              <a:t> </a:t>
            </a:r>
            <a:endParaRPr lang="ru-RU" sz="4000">
              <a:latin typeface="Arial" charset="0"/>
            </a:endParaRPr>
          </a:p>
          <a:p>
            <a:r>
              <a:rPr lang="en-US" sz="4000">
                <a:latin typeface="Arial" charset="0"/>
              </a:rPr>
              <a:t>Sail   </a:t>
            </a:r>
          </a:p>
          <a:p>
            <a:r>
              <a:rPr lang="ru-RU" sz="3200">
                <a:solidFill>
                  <a:schemeClr val="tx2"/>
                </a:solidFill>
                <a:latin typeface="Arial" charset="0"/>
              </a:rPr>
              <a:t>«Парус»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089">
                                            <p:txEl>
                                              <p:pRg st="0" end="0"/>
                                            </p:txEl>
                                          </p:spTgt>
                                        </p:tgtEl>
                                        <p:attrNameLst>
                                          <p:attrName>style.visibility</p:attrName>
                                        </p:attrNameLst>
                                      </p:cBhvr>
                                      <p:to>
                                        <p:strVal val="visible"/>
                                      </p:to>
                                    </p:set>
                                    <p:animEffect transition="in" filter="blinds(horizontal)">
                                      <p:cBhvr>
                                        <p:cTn id="7" dur="500"/>
                                        <p:tgtEl>
                                          <p:spTgt spid="460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089">
                                            <p:txEl>
                                              <p:pRg st="1" end="1"/>
                                            </p:txEl>
                                          </p:spTgt>
                                        </p:tgtEl>
                                        <p:attrNameLst>
                                          <p:attrName>style.visibility</p:attrName>
                                        </p:attrNameLst>
                                      </p:cBhvr>
                                      <p:to>
                                        <p:strVal val="visible"/>
                                      </p:to>
                                    </p:set>
                                    <p:animEffect transition="in" filter="blinds(horizontal)">
                                      <p:cBhvr>
                                        <p:cTn id="12" dur="500"/>
                                        <p:tgtEl>
                                          <p:spTgt spid="460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6089">
                                            <p:txEl>
                                              <p:pRg st="2" end="2"/>
                                            </p:txEl>
                                          </p:spTgt>
                                        </p:tgtEl>
                                        <p:attrNameLst>
                                          <p:attrName>style.visibility</p:attrName>
                                        </p:attrNameLst>
                                      </p:cBhvr>
                                      <p:to>
                                        <p:strVal val="visible"/>
                                      </p:to>
                                    </p:set>
                                    <p:animEffect transition="in" filter="blinds(horizontal)">
                                      <p:cBhvr>
                                        <p:cTn id="17" dur="500"/>
                                        <p:tgtEl>
                                          <p:spTgt spid="46089">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6089">
                                            <p:txEl>
                                              <p:pRg st="3" end="3"/>
                                            </p:txEl>
                                          </p:spTgt>
                                        </p:tgtEl>
                                        <p:attrNameLst>
                                          <p:attrName>style.visibility</p:attrName>
                                        </p:attrNameLst>
                                      </p:cBhvr>
                                      <p:to>
                                        <p:strVal val="visible"/>
                                      </p:to>
                                    </p:set>
                                    <p:animEffect transition="in" filter="blinds(horizontal)">
                                      <p:cBhvr>
                                        <p:cTn id="20" dur="500"/>
                                        <p:tgtEl>
                                          <p:spTgt spid="4608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6089">
                                            <p:txEl>
                                              <p:pRg st="4" end="4"/>
                                            </p:txEl>
                                          </p:spTgt>
                                        </p:tgtEl>
                                        <p:attrNameLst>
                                          <p:attrName>style.visibility</p:attrName>
                                        </p:attrNameLst>
                                      </p:cBhvr>
                                      <p:to>
                                        <p:strVal val="visible"/>
                                      </p:to>
                                    </p:set>
                                    <p:animEffect transition="in" filter="blinds(horizontal)">
                                      <p:cBhvr>
                                        <p:cTn id="25" dur="500"/>
                                        <p:tgtEl>
                                          <p:spTgt spid="46089">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6089">
                                            <p:txEl>
                                              <p:pRg st="5" end="5"/>
                                            </p:txEl>
                                          </p:spTgt>
                                        </p:tgtEl>
                                        <p:attrNameLst>
                                          <p:attrName>style.visibility</p:attrName>
                                        </p:attrNameLst>
                                      </p:cBhvr>
                                      <p:to>
                                        <p:strVal val="visible"/>
                                      </p:to>
                                    </p:set>
                                    <p:animEffect transition="in" filter="blinds(horizontal)">
                                      <p:cBhvr>
                                        <p:cTn id="28" dur="500"/>
                                        <p:tgtEl>
                                          <p:spTgt spid="46089">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6089">
                                            <p:txEl>
                                              <p:pRg st="6" end="6"/>
                                            </p:txEl>
                                          </p:spTgt>
                                        </p:tgtEl>
                                        <p:attrNameLst>
                                          <p:attrName>style.visibility</p:attrName>
                                        </p:attrNameLst>
                                      </p:cBhvr>
                                      <p:to>
                                        <p:strVal val="visible"/>
                                      </p:to>
                                    </p:set>
                                    <p:animEffect transition="in" filter="blinds(horizontal)">
                                      <p:cBhvr>
                                        <p:cTn id="31" dur="500"/>
                                        <p:tgtEl>
                                          <p:spTgt spid="46089">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6089">
                                            <p:txEl>
                                              <p:pRg st="7" end="7"/>
                                            </p:txEl>
                                          </p:spTgt>
                                        </p:tgtEl>
                                        <p:attrNameLst>
                                          <p:attrName>style.visibility</p:attrName>
                                        </p:attrNameLst>
                                      </p:cBhvr>
                                      <p:to>
                                        <p:strVal val="visible"/>
                                      </p:to>
                                    </p:set>
                                    <p:animEffect transition="in" filter="blinds(horizontal)">
                                      <p:cBhvr>
                                        <p:cTn id="34" dur="500"/>
                                        <p:tgtEl>
                                          <p:spTgt spid="4608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ctrTitle" idx="4294967295"/>
          </p:nvPr>
        </p:nvSpPr>
        <p:spPr>
          <a:xfrm>
            <a:off x="684213" y="260350"/>
            <a:ext cx="7772400" cy="1470025"/>
          </a:xfrm>
          <a:noFill/>
        </p:spPr>
        <p:txBody>
          <a:bodyPr/>
          <a:lstStyle/>
          <a:p>
            <a:pPr eaLnBrk="1" hangingPunct="1"/>
            <a:r>
              <a:rPr lang="en-US" sz="4000" b="1" i="1" smtClean="0">
                <a:solidFill>
                  <a:schemeClr val="tx1"/>
                </a:solidFill>
                <a:effectLst/>
              </a:rPr>
              <a:t>Lermontov gave the name of his main hero after  the river</a:t>
            </a:r>
            <a:br>
              <a:rPr lang="en-US" sz="4000" b="1" i="1" smtClean="0">
                <a:solidFill>
                  <a:schemeClr val="tx1"/>
                </a:solidFill>
                <a:effectLst/>
              </a:rPr>
            </a:br>
            <a:endParaRPr lang="ru-RU" sz="4000" b="1" i="1" smtClean="0">
              <a:solidFill>
                <a:schemeClr val="tx1"/>
              </a:solidFill>
              <a:effectLst/>
            </a:endParaRPr>
          </a:p>
        </p:txBody>
      </p:sp>
      <p:sp>
        <p:nvSpPr>
          <p:cNvPr id="3" name="Подзаголовок 2"/>
          <p:cNvSpPr>
            <a:spLocks noGrp="1"/>
          </p:cNvSpPr>
          <p:nvPr>
            <p:ph type="subTitle" idx="4294967295"/>
          </p:nvPr>
        </p:nvSpPr>
        <p:spPr>
          <a:xfrm>
            <a:off x="1371600" y="1700213"/>
            <a:ext cx="6400800" cy="4465637"/>
          </a:xfrm>
          <a:noFill/>
        </p:spPr>
        <p:txBody>
          <a:bodyPr/>
          <a:lstStyle/>
          <a:p>
            <a:pPr marL="609600" indent="-609600" algn="ctr">
              <a:buFont typeface="Wingdings" pitchFamily="2" charset="2"/>
              <a:buAutoNum type="arabicPeriod"/>
            </a:pPr>
            <a:r>
              <a:rPr lang="en-US" sz="4800" b="1" i="1" smtClean="0">
                <a:effectLst/>
              </a:rPr>
              <a:t>Lena</a:t>
            </a:r>
          </a:p>
          <a:p>
            <a:pPr marL="609600" indent="-609600" algn="ctr">
              <a:buFont typeface="Wingdings" pitchFamily="2" charset="2"/>
              <a:buAutoNum type="arabicPeriod"/>
            </a:pPr>
            <a:endParaRPr lang="en-US" sz="4800" b="1" i="1" smtClean="0">
              <a:effectLst/>
            </a:endParaRPr>
          </a:p>
          <a:p>
            <a:pPr marL="609600" indent="-609600" algn="ctr">
              <a:buFont typeface="Wingdings" pitchFamily="2" charset="2"/>
              <a:buAutoNum type="arabicPeriod"/>
            </a:pPr>
            <a:r>
              <a:rPr lang="en-US" sz="4800" b="1" i="1" smtClean="0">
                <a:effectLst/>
              </a:rPr>
              <a:t>Pechora</a:t>
            </a:r>
          </a:p>
          <a:p>
            <a:pPr marL="609600" indent="-609600" algn="ctr">
              <a:buFont typeface="Wingdings" pitchFamily="2" charset="2"/>
              <a:buAutoNum type="arabicPeriod"/>
            </a:pPr>
            <a:endParaRPr lang="en-US" sz="4800" b="1" i="1" smtClean="0">
              <a:effectLst/>
            </a:endParaRPr>
          </a:p>
          <a:p>
            <a:pPr marL="609600" indent="-609600" algn="ctr">
              <a:buFont typeface="Wingdings" pitchFamily="2" charset="2"/>
              <a:buAutoNum type="arabicPeriod"/>
            </a:pPr>
            <a:r>
              <a:rPr lang="en-US" sz="4800" b="1" i="1" smtClean="0">
                <a:effectLst/>
              </a:rPr>
              <a:t>Onega</a:t>
            </a:r>
            <a:endParaRPr lang="ru-RU" sz="4800" b="1" i="1" smtClean="0">
              <a:effectLst/>
            </a:endParaRPr>
          </a:p>
        </p:txBody>
      </p:sp>
      <p:sp>
        <p:nvSpPr>
          <p:cNvPr id="32771"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2772"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2773"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2774"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2775"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2776"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2777" name="TextBox 7"/>
          <p:cNvSpPr txBox="1">
            <a:spLocks noChangeArrowheads="1"/>
          </p:cNvSpPr>
          <p:nvPr/>
        </p:nvSpPr>
        <p:spPr bwMode="auto">
          <a:xfrm>
            <a:off x="2189163" y="620713"/>
            <a:ext cx="4937125" cy="1311275"/>
          </a:xfrm>
          <a:prstGeom prst="rect">
            <a:avLst/>
          </a:prstGeom>
          <a:noFill/>
          <a:ln w="9525">
            <a:noFill/>
            <a:miter lim="800000"/>
            <a:headEnd/>
            <a:tailEnd/>
          </a:ln>
        </p:spPr>
        <p:txBody>
          <a:bodyPr>
            <a:spAutoFit/>
          </a:bodyPr>
          <a:lstStyle/>
          <a:p>
            <a:pPr marL="342900" indent="-342900" algn="ctr"/>
            <a:endParaRPr lang="en-US" sz="4000" b="1" i="1">
              <a:cs typeface="Aharoni" pitchFamily="2" charset="-79"/>
            </a:endParaRPr>
          </a:p>
          <a:p>
            <a:pPr marL="342900" indent="-342900" algn="ctr">
              <a:buFontTx/>
              <a:buAutoNum type="arabicPeriod"/>
            </a:pPr>
            <a:endParaRPr lang="ru-RU" sz="4000" b="1" i="1">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ctrTitle" idx="4294967295"/>
          </p:nvPr>
        </p:nvSpPr>
        <p:spPr>
          <a:xfrm>
            <a:off x="684213" y="260350"/>
            <a:ext cx="7772400" cy="1470025"/>
          </a:xfrm>
          <a:noFill/>
        </p:spPr>
        <p:txBody>
          <a:bodyPr/>
          <a:lstStyle/>
          <a:p>
            <a:pPr eaLnBrk="1" hangingPunct="1"/>
            <a:r>
              <a:rPr lang="en-US" sz="4000" b="1" i="1" smtClean="0">
                <a:solidFill>
                  <a:schemeClr val="tx1"/>
                </a:solidFill>
                <a:effectLst/>
              </a:rPr>
              <a:t>Lermontov gave the name</a:t>
            </a:r>
            <a:br>
              <a:rPr lang="en-US" sz="4000" b="1" i="1" smtClean="0">
                <a:solidFill>
                  <a:schemeClr val="tx1"/>
                </a:solidFill>
                <a:effectLst/>
              </a:rPr>
            </a:br>
            <a:r>
              <a:rPr lang="en-US" sz="4000" b="1" i="1" smtClean="0">
                <a:solidFill>
                  <a:schemeClr val="tx1"/>
                </a:solidFill>
                <a:effectLst/>
              </a:rPr>
              <a:t> of his main hero after  the river</a:t>
            </a:r>
            <a:br>
              <a:rPr lang="en-US" sz="4000" b="1" i="1" smtClean="0">
                <a:solidFill>
                  <a:schemeClr val="tx1"/>
                </a:solidFill>
                <a:effectLst/>
              </a:rPr>
            </a:br>
            <a:endParaRPr lang="ru-RU" sz="4000" b="1" i="1" smtClean="0">
              <a:solidFill>
                <a:schemeClr val="tx1"/>
              </a:solidFill>
              <a:effectLst/>
            </a:endParaRPr>
          </a:p>
        </p:txBody>
      </p:sp>
      <p:sp>
        <p:nvSpPr>
          <p:cNvPr id="33794" name="Подзаголовок 2"/>
          <p:cNvSpPr>
            <a:spLocks noGrp="1"/>
          </p:cNvSpPr>
          <p:nvPr>
            <p:ph type="subTitle" idx="4294967295"/>
          </p:nvPr>
        </p:nvSpPr>
        <p:spPr>
          <a:xfrm>
            <a:off x="1371600" y="1700213"/>
            <a:ext cx="6400800" cy="4465637"/>
          </a:xfrm>
          <a:noFill/>
        </p:spPr>
        <p:txBody>
          <a:bodyPr/>
          <a:lstStyle/>
          <a:p>
            <a:pPr marL="609600" indent="-609600" algn="ctr">
              <a:buFont typeface="Wingdings" pitchFamily="2" charset="2"/>
              <a:buAutoNum type="arabicPeriod"/>
            </a:pPr>
            <a:r>
              <a:rPr lang="en-US" sz="4800" b="1" i="1" smtClean="0">
                <a:effectLst/>
              </a:rPr>
              <a:t>Lena</a:t>
            </a:r>
          </a:p>
          <a:p>
            <a:pPr marL="609600" indent="-609600" algn="ctr">
              <a:buFont typeface="Wingdings" pitchFamily="2" charset="2"/>
              <a:buAutoNum type="arabicPeriod"/>
            </a:pPr>
            <a:endParaRPr lang="en-US" sz="4800" b="1" i="1" smtClean="0">
              <a:effectLst/>
            </a:endParaRPr>
          </a:p>
          <a:p>
            <a:pPr marL="609600" indent="-609600" algn="ctr">
              <a:buFont typeface="Wingdings" pitchFamily="2" charset="2"/>
              <a:buAutoNum type="arabicPeriod"/>
            </a:pPr>
            <a:r>
              <a:rPr lang="en-US" sz="4800" b="1" i="1" smtClean="0">
                <a:effectLst/>
              </a:rPr>
              <a:t>Pechora</a:t>
            </a:r>
          </a:p>
          <a:p>
            <a:pPr marL="609600" indent="-609600" algn="ctr">
              <a:buFont typeface="Wingdings" pitchFamily="2" charset="2"/>
              <a:buAutoNum type="arabicPeriod"/>
            </a:pPr>
            <a:endParaRPr lang="en-US" sz="4800" b="1" i="1" smtClean="0">
              <a:effectLst/>
            </a:endParaRPr>
          </a:p>
          <a:p>
            <a:pPr marL="609600" indent="-609600" algn="ctr">
              <a:buFont typeface="Wingdings" pitchFamily="2" charset="2"/>
              <a:buAutoNum type="arabicPeriod"/>
            </a:pPr>
            <a:r>
              <a:rPr lang="en-US" sz="4800" b="1" i="1" smtClean="0">
                <a:effectLst/>
              </a:rPr>
              <a:t>Onega</a:t>
            </a:r>
            <a:endParaRPr lang="ru-RU" sz="4800" b="1" i="1" smtClean="0">
              <a:effectLst/>
            </a:endParaRPr>
          </a:p>
        </p:txBody>
      </p:sp>
      <p:sp>
        <p:nvSpPr>
          <p:cNvPr id="33795"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3796"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3797"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3798"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3799"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3800"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3801" name="TextBox 7"/>
          <p:cNvSpPr txBox="1">
            <a:spLocks noChangeArrowheads="1"/>
          </p:cNvSpPr>
          <p:nvPr/>
        </p:nvSpPr>
        <p:spPr bwMode="auto">
          <a:xfrm>
            <a:off x="2189163" y="620713"/>
            <a:ext cx="4937125" cy="1311275"/>
          </a:xfrm>
          <a:prstGeom prst="rect">
            <a:avLst/>
          </a:prstGeom>
          <a:noFill/>
          <a:ln w="9525">
            <a:noFill/>
            <a:miter lim="800000"/>
            <a:headEnd/>
            <a:tailEnd/>
          </a:ln>
        </p:spPr>
        <p:txBody>
          <a:bodyPr>
            <a:spAutoFit/>
          </a:bodyPr>
          <a:lstStyle/>
          <a:p>
            <a:pPr marL="342900" indent="-342900" algn="ctr"/>
            <a:endParaRPr lang="en-US" sz="4000" b="1" i="1">
              <a:cs typeface="Aharoni" pitchFamily="2" charset="-79"/>
            </a:endParaRPr>
          </a:p>
          <a:p>
            <a:pPr marL="342900" indent="-342900" algn="ctr">
              <a:buFontTx/>
              <a:buAutoNum type="arabicPeriod"/>
            </a:pPr>
            <a:endParaRPr lang="ru-RU" sz="4000" b="1" i="1">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06437"/>
          </a:xfrm>
        </p:spPr>
        <p:txBody>
          <a:bodyPr/>
          <a:lstStyle/>
          <a:p>
            <a:pPr eaLnBrk="1" hangingPunct="1">
              <a:defRPr/>
            </a:pPr>
            <a:r>
              <a:rPr lang="en-US" sz="4000" i="1">
                <a:latin typeface="Andalus" pitchFamily="2" charset="-78"/>
              </a:rPr>
              <a:t>Match the names with the pictures</a:t>
            </a:r>
            <a:endParaRPr lang="ru-RU" sz="4000" i="1">
              <a:latin typeface="Andalus" pitchFamily="2" charset="-78"/>
            </a:endParaRPr>
          </a:p>
        </p:txBody>
      </p:sp>
      <p:pic>
        <p:nvPicPr>
          <p:cNvPr id="27653" name="Picture 5" descr="1400260781_001"/>
          <p:cNvPicPr>
            <a:picLocks noGrp="1" noChangeAspect="1" noChangeArrowheads="1"/>
          </p:cNvPicPr>
          <p:nvPr>
            <p:ph sz="quarter" idx="1"/>
          </p:nvPr>
        </p:nvPicPr>
        <p:blipFill>
          <a:blip r:embed="rId2"/>
          <a:srcRect/>
          <a:stretch>
            <a:fillRect/>
          </a:stretch>
        </p:blipFill>
        <p:spPr>
          <a:xfrm>
            <a:off x="323850" y="1125538"/>
            <a:ext cx="1255713" cy="1439862"/>
          </a:xfrm>
        </p:spPr>
      </p:pic>
      <p:pic>
        <p:nvPicPr>
          <p:cNvPr id="27658" name="Picture 10" descr="26"/>
          <p:cNvPicPr>
            <a:picLocks noGrp="1" noChangeAspect="1" noChangeArrowheads="1"/>
          </p:cNvPicPr>
          <p:nvPr>
            <p:ph sz="quarter" idx="2"/>
          </p:nvPr>
        </p:nvPicPr>
        <p:blipFill>
          <a:blip r:embed="rId3"/>
          <a:srcRect/>
          <a:stretch>
            <a:fillRect/>
          </a:stretch>
        </p:blipFill>
        <p:spPr>
          <a:xfrm>
            <a:off x="1042988" y="2924175"/>
            <a:ext cx="1300162" cy="1574800"/>
          </a:xfrm>
        </p:spPr>
      </p:pic>
      <p:pic>
        <p:nvPicPr>
          <p:cNvPr id="27659" name="Picture 11" descr="357c14c55bf8"/>
          <p:cNvPicPr>
            <a:picLocks noGrp="1" noChangeAspect="1" noChangeArrowheads="1"/>
          </p:cNvPicPr>
          <p:nvPr>
            <p:ph sz="half" idx="3"/>
          </p:nvPr>
        </p:nvPicPr>
        <p:blipFill>
          <a:blip r:embed="rId4"/>
          <a:srcRect/>
          <a:stretch>
            <a:fillRect/>
          </a:stretch>
        </p:blipFill>
        <p:spPr>
          <a:xfrm>
            <a:off x="1692275" y="4941888"/>
            <a:ext cx="1766888" cy="1916112"/>
          </a:xfrm>
        </p:spPr>
      </p:pic>
      <p:sp>
        <p:nvSpPr>
          <p:cNvPr id="27670" name="Text Box 22"/>
          <p:cNvSpPr txBox="1">
            <a:spLocks noChangeArrowheads="1"/>
          </p:cNvSpPr>
          <p:nvPr/>
        </p:nvSpPr>
        <p:spPr bwMode="auto">
          <a:xfrm>
            <a:off x="4408488" y="1573213"/>
            <a:ext cx="3257550" cy="701675"/>
          </a:xfrm>
          <a:prstGeom prst="rect">
            <a:avLst/>
          </a:prstGeom>
          <a:noFill/>
          <a:ln w="9525">
            <a:noFill/>
            <a:miter lim="800000"/>
            <a:headEnd/>
            <a:tailEnd/>
          </a:ln>
        </p:spPr>
        <p:txBody>
          <a:bodyPr wrap="none">
            <a:spAutoFit/>
          </a:bodyPr>
          <a:lstStyle/>
          <a:p>
            <a:r>
              <a:rPr lang="en-US" sz="4000"/>
              <a:t>a) Zhukovskyi </a:t>
            </a:r>
            <a:endParaRPr lang="ru-RU" sz="4000"/>
          </a:p>
        </p:txBody>
      </p:sp>
      <p:sp>
        <p:nvSpPr>
          <p:cNvPr id="27671" name="Text Box 23"/>
          <p:cNvSpPr txBox="1">
            <a:spLocks noChangeArrowheads="1"/>
          </p:cNvSpPr>
          <p:nvPr/>
        </p:nvSpPr>
        <p:spPr bwMode="auto">
          <a:xfrm>
            <a:off x="5435600" y="3429000"/>
            <a:ext cx="2968625" cy="701675"/>
          </a:xfrm>
          <a:prstGeom prst="rect">
            <a:avLst/>
          </a:prstGeom>
          <a:noFill/>
          <a:ln w="9525">
            <a:noFill/>
            <a:miter lim="800000"/>
            <a:headEnd/>
            <a:tailEnd/>
          </a:ln>
        </p:spPr>
        <p:txBody>
          <a:bodyPr wrap="none">
            <a:spAutoFit/>
          </a:bodyPr>
          <a:lstStyle/>
          <a:p>
            <a:r>
              <a:rPr lang="en-US" sz="4000"/>
              <a:t>b) Lermontov</a:t>
            </a:r>
            <a:endParaRPr lang="ru-RU" sz="4000"/>
          </a:p>
        </p:txBody>
      </p:sp>
      <p:sp>
        <p:nvSpPr>
          <p:cNvPr id="27672" name="Text Box 24"/>
          <p:cNvSpPr txBox="1">
            <a:spLocks noChangeArrowheads="1"/>
          </p:cNvSpPr>
          <p:nvPr/>
        </p:nvSpPr>
        <p:spPr bwMode="auto">
          <a:xfrm>
            <a:off x="6424613" y="5462588"/>
            <a:ext cx="1941512" cy="701675"/>
          </a:xfrm>
          <a:prstGeom prst="rect">
            <a:avLst/>
          </a:prstGeom>
          <a:noFill/>
          <a:ln w="9525">
            <a:noFill/>
            <a:miter lim="800000"/>
            <a:headEnd/>
            <a:tailEnd/>
          </a:ln>
        </p:spPr>
        <p:txBody>
          <a:bodyPr wrap="none">
            <a:spAutoFit/>
          </a:bodyPr>
          <a:lstStyle/>
          <a:p>
            <a:r>
              <a:rPr lang="en-US" sz="4000"/>
              <a:t>c) Byron</a:t>
            </a:r>
            <a:endParaRPr lang="ru-RU" sz="4000"/>
          </a:p>
        </p:txBody>
      </p:sp>
      <p:sp>
        <p:nvSpPr>
          <p:cNvPr id="27674" name="Line 26"/>
          <p:cNvSpPr>
            <a:spLocks noChangeShapeType="1"/>
          </p:cNvSpPr>
          <p:nvPr/>
        </p:nvSpPr>
        <p:spPr bwMode="auto">
          <a:xfrm>
            <a:off x="1835150" y="2133600"/>
            <a:ext cx="3457575" cy="1439863"/>
          </a:xfrm>
          <a:prstGeom prst="line">
            <a:avLst/>
          </a:prstGeom>
          <a:noFill/>
          <a:ln w="9525">
            <a:solidFill>
              <a:schemeClr val="tx1"/>
            </a:solidFill>
            <a:round/>
            <a:headEnd/>
            <a:tailEnd type="triangle" w="med" len="med"/>
          </a:ln>
        </p:spPr>
        <p:txBody>
          <a:bodyPr/>
          <a:lstStyle/>
          <a:p>
            <a:endParaRPr lang="ru-RU"/>
          </a:p>
        </p:txBody>
      </p:sp>
      <p:sp>
        <p:nvSpPr>
          <p:cNvPr id="27675" name="Line 27"/>
          <p:cNvSpPr>
            <a:spLocks noChangeShapeType="1"/>
          </p:cNvSpPr>
          <p:nvPr/>
        </p:nvSpPr>
        <p:spPr bwMode="auto">
          <a:xfrm>
            <a:off x="2555875" y="3500438"/>
            <a:ext cx="3671888" cy="2016125"/>
          </a:xfrm>
          <a:prstGeom prst="line">
            <a:avLst/>
          </a:prstGeom>
          <a:noFill/>
          <a:ln w="9525">
            <a:solidFill>
              <a:schemeClr val="tx1"/>
            </a:solidFill>
            <a:round/>
            <a:headEnd/>
            <a:tailEnd type="triangle" w="med" len="med"/>
          </a:ln>
        </p:spPr>
        <p:txBody>
          <a:bodyPr/>
          <a:lstStyle/>
          <a:p>
            <a:endParaRPr lang="ru-RU"/>
          </a:p>
        </p:txBody>
      </p:sp>
      <p:sp>
        <p:nvSpPr>
          <p:cNvPr id="27676" name="Line 28"/>
          <p:cNvSpPr>
            <a:spLocks noChangeShapeType="1"/>
          </p:cNvSpPr>
          <p:nvPr/>
        </p:nvSpPr>
        <p:spPr bwMode="auto">
          <a:xfrm flipV="1">
            <a:off x="3635375" y="2205038"/>
            <a:ext cx="1584325" cy="3024187"/>
          </a:xfrm>
          <a:prstGeom prst="line">
            <a:avLst/>
          </a:prstGeom>
          <a:noFill/>
          <a:ln w="9525">
            <a:solidFill>
              <a:schemeClr val="tx1"/>
            </a:solidFill>
            <a:round/>
            <a:headEnd/>
            <a:tailEnd type="triangle" w="med" len="med"/>
          </a:ln>
        </p:spPr>
        <p:txBody>
          <a:bodyPr/>
          <a:lstStyle/>
          <a:p>
            <a:endParaRPr lang="ru-RU"/>
          </a:p>
        </p:txBody>
      </p:sp>
      <p:sp>
        <p:nvSpPr>
          <p:cNvPr id="16395" name="Text Box 12"/>
          <p:cNvSpPr txBox="1">
            <a:spLocks noChangeArrowheads="1"/>
          </p:cNvSpPr>
          <p:nvPr/>
        </p:nvSpPr>
        <p:spPr bwMode="auto">
          <a:xfrm>
            <a:off x="231775" y="742950"/>
            <a:ext cx="352425" cy="457200"/>
          </a:xfrm>
          <a:prstGeom prst="rect">
            <a:avLst/>
          </a:prstGeom>
          <a:noFill/>
          <a:ln w="9525">
            <a:noFill/>
            <a:miter lim="800000"/>
            <a:headEnd/>
            <a:tailEnd/>
          </a:ln>
        </p:spPr>
        <p:txBody>
          <a:bodyPr wrap="none">
            <a:spAutoFit/>
          </a:bodyPr>
          <a:lstStyle/>
          <a:p>
            <a:r>
              <a:rPr lang="en-US" sz="2400"/>
              <a:t>1</a:t>
            </a:r>
            <a:endParaRPr lang="ru-RU" sz="2400"/>
          </a:p>
        </p:txBody>
      </p:sp>
      <p:sp>
        <p:nvSpPr>
          <p:cNvPr id="16396" name="Text Box 13"/>
          <p:cNvSpPr txBox="1">
            <a:spLocks noChangeArrowheads="1"/>
          </p:cNvSpPr>
          <p:nvPr/>
        </p:nvSpPr>
        <p:spPr bwMode="auto">
          <a:xfrm>
            <a:off x="950913" y="2614613"/>
            <a:ext cx="352425" cy="457200"/>
          </a:xfrm>
          <a:prstGeom prst="rect">
            <a:avLst/>
          </a:prstGeom>
          <a:noFill/>
          <a:ln w="9525">
            <a:noFill/>
            <a:miter lim="800000"/>
            <a:headEnd/>
            <a:tailEnd/>
          </a:ln>
        </p:spPr>
        <p:txBody>
          <a:bodyPr wrap="none">
            <a:spAutoFit/>
          </a:bodyPr>
          <a:lstStyle/>
          <a:p>
            <a:r>
              <a:rPr lang="en-US" sz="2400"/>
              <a:t>2</a:t>
            </a:r>
            <a:endParaRPr lang="ru-RU" sz="2400"/>
          </a:p>
        </p:txBody>
      </p:sp>
      <p:sp>
        <p:nvSpPr>
          <p:cNvPr id="16397" name="Text Box 14"/>
          <p:cNvSpPr txBox="1">
            <a:spLocks noChangeArrowheads="1"/>
          </p:cNvSpPr>
          <p:nvPr/>
        </p:nvSpPr>
        <p:spPr bwMode="auto">
          <a:xfrm>
            <a:off x="1692275" y="4516438"/>
            <a:ext cx="352425" cy="457200"/>
          </a:xfrm>
          <a:prstGeom prst="rect">
            <a:avLst/>
          </a:prstGeom>
          <a:noFill/>
          <a:ln w="9525">
            <a:noFill/>
            <a:miter lim="800000"/>
            <a:headEnd/>
            <a:tailEnd/>
          </a:ln>
        </p:spPr>
        <p:txBody>
          <a:bodyPr wrap="none">
            <a:spAutoFit/>
          </a:bodyPr>
          <a:lstStyle/>
          <a:p>
            <a:r>
              <a:rPr lang="en-US" sz="2400"/>
              <a:t>3</a:t>
            </a:r>
            <a:endParaRPr lang="ru-RU"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additive="base">
                                        <p:cTn id="7" dur="500" fill="hold"/>
                                        <p:tgtEl>
                                          <p:spTgt spid="27653"/>
                                        </p:tgtEl>
                                        <p:attrNameLst>
                                          <p:attrName>ppt_x</p:attrName>
                                        </p:attrNameLst>
                                      </p:cBhvr>
                                      <p:tavLst>
                                        <p:tav tm="0">
                                          <p:val>
                                            <p:strVal val="#ppt_x"/>
                                          </p:val>
                                        </p:tav>
                                        <p:tav tm="100000">
                                          <p:val>
                                            <p:strVal val="#ppt_x"/>
                                          </p:val>
                                        </p:tav>
                                      </p:tavLst>
                                    </p:anim>
                                    <p:anim calcmode="lin" valueType="num">
                                      <p:cBhvr additive="base">
                                        <p:cTn id="8" dur="500" fill="hold"/>
                                        <p:tgtEl>
                                          <p:spTgt spid="2765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7658"/>
                                        </p:tgtEl>
                                        <p:attrNameLst>
                                          <p:attrName>style.visibility</p:attrName>
                                        </p:attrNameLst>
                                      </p:cBhvr>
                                      <p:to>
                                        <p:strVal val="visible"/>
                                      </p:to>
                                    </p:set>
                                    <p:anim calcmode="lin" valueType="num">
                                      <p:cBhvr additive="base">
                                        <p:cTn id="12" dur="500" fill="hold"/>
                                        <p:tgtEl>
                                          <p:spTgt spid="27658"/>
                                        </p:tgtEl>
                                        <p:attrNameLst>
                                          <p:attrName>ppt_x</p:attrName>
                                        </p:attrNameLst>
                                      </p:cBhvr>
                                      <p:tavLst>
                                        <p:tav tm="0">
                                          <p:val>
                                            <p:strVal val="#ppt_x"/>
                                          </p:val>
                                        </p:tav>
                                        <p:tav tm="100000">
                                          <p:val>
                                            <p:strVal val="#ppt_x"/>
                                          </p:val>
                                        </p:tav>
                                      </p:tavLst>
                                    </p:anim>
                                    <p:anim calcmode="lin" valueType="num">
                                      <p:cBhvr additive="base">
                                        <p:cTn id="13" dur="500" fill="hold"/>
                                        <p:tgtEl>
                                          <p:spTgt spid="2765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7659"/>
                                        </p:tgtEl>
                                        <p:attrNameLst>
                                          <p:attrName>style.visibility</p:attrName>
                                        </p:attrNameLst>
                                      </p:cBhvr>
                                      <p:to>
                                        <p:strVal val="visible"/>
                                      </p:to>
                                    </p:set>
                                    <p:anim calcmode="lin" valueType="num">
                                      <p:cBhvr additive="base">
                                        <p:cTn id="17" dur="500" fill="hold"/>
                                        <p:tgtEl>
                                          <p:spTgt spid="27659"/>
                                        </p:tgtEl>
                                        <p:attrNameLst>
                                          <p:attrName>ppt_x</p:attrName>
                                        </p:attrNameLst>
                                      </p:cBhvr>
                                      <p:tavLst>
                                        <p:tav tm="0">
                                          <p:val>
                                            <p:strVal val="#ppt_x"/>
                                          </p:val>
                                        </p:tav>
                                        <p:tav tm="100000">
                                          <p:val>
                                            <p:strVal val="#ppt_x"/>
                                          </p:val>
                                        </p:tav>
                                      </p:tavLst>
                                    </p:anim>
                                    <p:anim calcmode="lin" valueType="num">
                                      <p:cBhvr additive="base">
                                        <p:cTn id="18" dur="500" fill="hold"/>
                                        <p:tgtEl>
                                          <p:spTgt spid="2765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7670"/>
                                        </p:tgtEl>
                                        <p:attrNameLst>
                                          <p:attrName>style.visibility</p:attrName>
                                        </p:attrNameLst>
                                      </p:cBhvr>
                                      <p:to>
                                        <p:strVal val="visible"/>
                                      </p:to>
                                    </p:set>
                                    <p:anim calcmode="lin" valueType="num">
                                      <p:cBhvr additive="base">
                                        <p:cTn id="22" dur="500" fill="hold"/>
                                        <p:tgtEl>
                                          <p:spTgt spid="27670"/>
                                        </p:tgtEl>
                                        <p:attrNameLst>
                                          <p:attrName>ppt_x</p:attrName>
                                        </p:attrNameLst>
                                      </p:cBhvr>
                                      <p:tavLst>
                                        <p:tav tm="0">
                                          <p:val>
                                            <p:strVal val="#ppt_x"/>
                                          </p:val>
                                        </p:tav>
                                        <p:tav tm="100000">
                                          <p:val>
                                            <p:strVal val="#ppt_x"/>
                                          </p:val>
                                        </p:tav>
                                      </p:tavLst>
                                    </p:anim>
                                    <p:anim calcmode="lin" valueType="num">
                                      <p:cBhvr additive="base">
                                        <p:cTn id="23" dur="500" fill="hold"/>
                                        <p:tgtEl>
                                          <p:spTgt spid="2767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7671"/>
                                        </p:tgtEl>
                                        <p:attrNameLst>
                                          <p:attrName>style.visibility</p:attrName>
                                        </p:attrNameLst>
                                      </p:cBhvr>
                                      <p:to>
                                        <p:strVal val="visible"/>
                                      </p:to>
                                    </p:set>
                                    <p:anim calcmode="lin" valueType="num">
                                      <p:cBhvr additive="base">
                                        <p:cTn id="27" dur="500" fill="hold"/>
                                        <p:tgtEl>
                                          <p:spTgt spid="27671"/>
                                        </p:tgtEl>
                                        <p:attrNameLst>
                                          <p:attrName>ppt_x</p:attrName>
                                        </p:attrNameLst>
                                      </p:cBhvr>
                                      <p:tavLst>
                                        <p:tav tm="0">
                                          <p:val>
                                            <p:strVal val="#ppt_x"/>
                                          </p:val>
                                        </p:tav>
                                        <p:tav tm="100000">
                                          <p:val>
                                            <p:strVal val="#ppt_x"/>
                                          </p:val>
                                        </p:tav>
                                      </p:tavLst>
                                    </p:anim>
                                    <p:anim calcmode="lin" valueType="num">
                                      <p:cBhvr additive="base">
                                        <p:cTn id="28" dur="500" fill="hold"/>
                                        <p:tgtEl>
                                          <p:spTgt spid="2767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7672">
                                            <p:txEl>
                                              <p:pRg st="0" end="0"/>
                                            </p:txEl>
                                          </p:spTgt>
                                        </p:tgtEl>
                                        <p:attrNameLst>
                                          <p:attrName>style.visibility</p:attrName>
                                        </p:attrNameLst>
                                      </p:cBhvr>
                                      <p:to>
                                        <p:strVal val="visible"/>
                                      </p:to>
                                    </p:set>
                                    <p:anim calcmode="lin" valueType="num">
                                      <p:cBhvr additive="base">
                                        <p:cTn id="32" dur="500" fill="hold"/>
                                        <p:tgtEl>
                                          <p:spTgt spid="27672">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76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7674"/>
                                        </p:tgtEl>
                                        <p:attrNameLst>
                                          <p:attrName>style.visibility</p:attrName>
                                        </p:attrNameLst>
                                      </p:cBhvr>
                                      <p:to>
                                        <p:strVal val="visible"/>
                                      </p:to>
                                    </p:set>
                                    <p:anim calcmode="lin" valueType="num">
                                      <p:cBhvr additive="base">
                                        <p:cTn id="38" dur="500" fill="hold"/>
                                        <p:tgtEl>
                                          <p:spTgt spid="27674"/>
                                        </p:tgtEl>
                                        <p:attrNameLst>
                                          <p:attrName>ppt_x</p:attrName>
                                        </p:attrNameLst>
                                      </p:cBhvr>
                                      <p:tavLst>
                                        <p:tav tm="0">
                                          <p:val>
                                            <p:strVal val="#ppt_x"/>
                                          </p:val>
                                        </p:tav>
                                        <p:tav tm="100000">
                                          <p:val>
                                            <p:strVal val="#ppt_x"/>
                                          </p:val>
                                        </p:tav>
                                      </p:tavLst>
                                    </p:anim>
                                    <p:anim calcmode="lin" valueType="num">
                                      <p:cBhvr additive="base">
                                        <p:cTn id="39" dur="500" fill="hold"/>
                                        <p:tgtEl>
                                          <p:spTgt spid="2767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7675"/>
                                        </p:tgtEl>
                                        <p:attrNameLst>
                                          <p:attrName>style.visibility</p:attrName>
                                        </p:attrNameLst>
                                      </p:cBhvr>
                                      <p:to>
                                        <p:strVal val="visible"/>
                                      </p:to>
                                    </p:set>
                                    <p:anim calcmode="lin" valueType="num">
                                      <p:cBhvr additive="base">
                                        <p:cTn id="44" dur="500" fill="hold"/>
                                        <p:tgtEl>
                                          <p:spTgt spid="27675"/>
                                        </p:tgtEl>
                                        <p:attrNameLst>
                                          <p:attrName>ppt_x</p:attrName>
                                        </p:attrNameLst>
                                      </p:cBhvr>
                                      <p:tavLst>
                                        <p:tav tm="0">
                                          <p:val>
                                            <p:strVal val="#ppt_x"/>
                                          </p:val>
                                        </p:tav>
                                        <p:tav tm="100000">
                                          <p:val>
                                            <p:strVal val="#ppt_x"/>
                                          </p:val>
                                        </p:tav>
                                      </p:tavLst>
                                    </p:anim>
                                    <p:anim calcmode="lin" valueType="num">
                                      <p:cBhvr additive="base">
                                        <p:cTn id="45" dur="500" fill="hold"/>
                                        <p:tgtEl>
                                          <p:spTgt spid="2767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7676"/>
                                        </p:tgtEl>
                                        <p:attrNameLst>
                                          <p:attrName>style.visibility</p:attrName>
                                        </p:attrNameLst>
                                      </p:cBhvr>
                                      <p:to>
                                        <p:strVal val="visible"/>
                                      </p:to>
                                    </p:set>
                                    <p:anim calcmode="lin" valueType="num">
                                      <p:cBhvr additive="base">
                                        <p:cTn id="50" dur="500" fill="hold"/>
                                        <p:tgtEl>
                                          <p:spTgt spid="27676"/>
                                        </p:tgtEl>
                                        <p:attrNameLst>
                                          <p:attrName>ppt_x</p:attrName>
                                        </p:attrNameLst>
                                      </p:cBhvr>
                                      <p:tavLst>
                                        <p:tav tm="0">
                                          <p:val>
                                            <p:strVal val="#ppt_x"/>
                                          </p:val>
                                        </p:tav>
                                        <p:tav tm="100000">
                                          <p:val>
                                            <p:strVal val="#ppt_x"/>
                                          </p:val>
                                        </p:tav>
                                      </p:tavLst>
                                    </p:anim>
                                    <p:anim calcmode="lin" valueType="num">
                                      <p:cBhvr additive="base">
                                        <p:cTn id="51" dur="500" fill="hold"/>
                                        <p:tgtEl>
                                          <p:spTgt spid="276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70" grpId="0"/>
      <p:bldP spid="27671" grpId="0"/>
      <p:bldP spid="27674" grpId="0" animBg="1"/>
      <p:bldP spid="27675" grpId="0" animBg="1"/>
      <p:bldP spid="276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ctrTitle" idx="4294967295"/>
          </p:nvPr>
        </p:nvSpPr>
        <p:spPr>
          <a:xfrm>
            <a:off x="827088" y="404813"/>
            <a:ext cx="7772400" cy="1470025"/>
          </a:xfrm>
          <a:noFill/>
        </p:spPr>
        <p:txBody>
          <a:bodyPr/>
          <a:lstStyle/>
          <a:p>
            <a:pPr eaLnBrk="1" hangingPunct="1"/>
            <a:r>
              <a:rPr lang="en-US" sz="4000" b="1" i="1" smtClean="0">
                <a:solidFill>
                  <a:schemeClr val="tx1"/>
                </a:solidFill>
                <a:effectLst/>
              </a:rPr>
              <a:t>Lermontov died during a duel </a:t>
            </a:r>
            <a:br>
              <a:rPr lang="en-US" sz="4000" b="1" i="1" smtClean="0">
                <a:solidFill>
                  <a:schemeClr val="tx1"/>
                </a:solidFill>
                <a:effectLst/>
              </a:rPr>
            </a:br>
            <a:r>
              <a:rPr lang="en-US" sz="4000" b="1" i="1" smtClean="0">
                <a:solidFill>
                  <a:schemeClr val="tx1"/>
                </a:solidFill>
                <a:effectLst/>
              </a:rPr>
              <a:t>with a fellow officer</a:t>
            </a:r>
            <a:br>
              <a:rPr lang="en-US" sz="4000" b="1" i="1" smtClean="0">
                <a:solidFill>
                  <a:schemeClr val="tx1"/>
                </a:solidFill>
                <a:effectLst/>
              </a:rPr>
            </a:br>
            <a:endParaRPr lang="ru-RU" sz="4000" b="1" i="1" smtClean="0">
              <a:solidFill>
                <a:schemeClr val="tx1"/>
              </a:solidFill>
              <a:effectLst/>
            </a:endParaRPr>
          </a:p>
        </p:txBody>
      </p:sp>
      <p:sp>
        <p:nvSpPr>
          <p:cNvPr id="3" name="Подзаголовок 2"/>
          <p:cNvSpPr>
            <a:spLocks noGrp="1"/>
          </p:cNvSpPr>
          <p:nvPr>
            <p:ph type="subTitle" idx="4294967295"/>
          </p:nvPr>
        </p:nvSpPr>
        <p:spPr>
          <a:xfrm>
            <a:off x="1371600" y="2060575"/>
            <a:ext cx="6400800" cy="3551238"/>
          </a:xfrm>
        </p:spPr>
        <p:txBody>
          <a:bodyPr/>
          <a:lstStyle/>
          <a:p>
            <a:pPr marL="609600" indent="-609600" algn="ctr">
              <a:buFont typeface="Wingdings" pitchFamily="2" charset="2"/>
              <a:buAutoNum type="arabicPeriod"/>
              <a:defRPr/>
            </a:pPr>
            <a:r>
              <a:rPr lang="en-US" sz="4800" b="1" i="1" smtClean="0">
                <a:effectLst/>
              </a:rPr>
              <a:t>Dantes</a:t>
            </a:r>
          </a:p>
          <a:p>
            <a:pPr marL="609600" indent="-609600" algn="ctr">
              <a:buFont typeface="Wingdings" pitchFamily="2" charset="2"/>
              <a:buAutoNum type="arabicPeriod"/>
              <a:defRPr/>
            </a:pPr>
            <a:endParaRPr lang="en-US" sz="4800" b="1" i="1" smtClean="0">
              <a:effectLst/>
            </a:endParaRPr>
          </a:p>
          <a:p>
            <a:pPr marL="609600" indent="-609600" algn="ctr">
              <a:buFont typeface="Wingdings" pitchFamily="2" charset="2"/>
              <a:buAutoNum type="arabicPeriod"/>
              <a:defRPr/>
            </a:pPr>
            <a:r>
              <a:rPr lang="en-US" sz="4800" b="1" i="1" smtClean="0">
                <a:effectLst/>
              </a:rPr>
              <a:t>Barant</a:t>
            </a:r>
          </a:p>
          <a:p>
            <a:pPr marL="609600" indent="-609600" algn="ctr">
              <a:buFont typeface="Wingdings" pitchFamily="2" charset="2"/>
              <a:buAutoNum type="arabicPeriod"/>
              <a:defRPr/>
            </a:pPr>
            <a:endParaRPr lang="en-US" sz="4800" b="1" i="1" smtClean="0">
              <a:effectLst/>
            </a:endParaRPr>
          </a:p>
          <a:p>
            <a:pPr marL="609600" indent="-609600" algn="ctr">
              <a:buFont typeface="Wingdings" pitchFamily="2" charset="2"/>
              <a:buAutoNum type="arabicPeriod"/>
              <a:defRPr/>
            </a:pPr>
            <a:r>
              <a:rPr lang="en-US" sz="4800" b="1" i="1" smtClean="0">
                <a:effectLst/>
              </a:rPr>
              <a:t>Martynov</a:t>
            </a:r>
            <a:endParaRPr lang="ru-RU" sz="4800" b="1" i="1" smtClean="0">
              <a:effectLst/>
            </a:endParaRPr>
          </a:p>
          <a:p>
            <a:pPr marL="609600" indent="-609600" algn="ctr" eaLnBrk="1" hangingPunct="1">
              <a:buFont typeface="Wingdings" pitchFamily="2" charset="2"/>
              <a:buNone/>
              <a:defRPr/>
            </a:pPr>
            <a:endParaRPr lang="ru-RU" sz="4800" smtClean="0">
              <a:solidFill>
                <a:srgbClr val="898989"/>
              </a:solidFill>
            </a:endParaRPr>
          </a:p>
        </p:txBody>
      </p:sp>
      <p:sp>
        <p:nvSpPr>
          <p:cNvPr id="34819"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4820"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4821"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4822"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4823"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4824" name="AutoShape 15" descr="&amp;Scy;&amp;tcy;&amp;acy;&amp;rcy;&amp;acy;&amp;yacy; &amp;bcy;&amp;ucy;&amp;mcy;&amp;acy;&amp;gcy;&amp;acy; - &amp;Pcy;&amp;ocy;&amp;dcy;&amp;iecy;&amp;lcy;&amp;kcy;&amp;icy;"/>
          <p:cNvSpPr>
            <a:spLocks noChangeAspect="1" noChangeArrowheads="1"/>
          </p:cNvSpPr>
          <p:nvPr/>
        </p:nvSpPr>
        <p:spPr bwMode="auto">
          <a:xfrm>
            <a:off x="900113" y="620713"/>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linds(horizontal)">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ctrTitle" idx="4294967295"/>
          </p:nvPr>
        </p:nvSpPr>
        <p:spPr>
          <a:xfrm>
            <a:off x="827088" y="404813"/>
            <a:ext cx="7772400" cy="1470025"/>
          </a:xfrm>
          <a:noFill/>
        </p:spPr>
        <p:txBody>
          <a:bodyPr/>
          <a:lstStyle/>
          <a:p>
            <a:pPr eaLnBrk="1" hangingPunct="1"/>
            <a:r>
              <a:rPr lang="en-US" sz="4000" b="1" i="1" smtClean="0">
                <a:solidFill>
                  <a:schemeClr val="tx1"/>
                </a:solidFill>
                <a:effectLst/>
              </a:rPr>
              <a:t>Lermontov died during a duel </a:t>
            </a:r>
            <a:br>
              <a:rPr lang="en-US" sz="4000" b="1" i="1" smtClean="0">
                <a:solidFill>
                  <a:schemeClr val="tx1"/>
                </a:solidFill>
                <a:effectLst/>
              </a:rPr>
            </a:br>
            <a:r>
              <a:rPr lang="en-US" sz="4000" b="1" i="1" smtClean="0">
                <a:solidFill>
                  <a:schemeClr val="tx1"/>
                </a:solidFill>
                <a:effectLst/>
              </a:rPr>
              <a:t>with a fellow officer</a:t>
            </a:r>
            <a:br>
              <a:rPr lang="en-US" sz="4000" b="1" i="1" smtClean="0">
                <a:solidFill>
                  <a:schemeClr val="tx1"/>
                </a:solidFill>
                <a:effectLst/>
              </a:rPr>
            </a:br>
            <a:endParaRPr lang="ru-RU" sz="4000" b="1" i="1" smtClean="0">
              <a:solidFill>
                <a:schemeClr val="tx1"/>
              </a:solidFill>
              <a:effectLst/>
            </a:endParaRPr>
          </a:p>
        </p:txBody>
      </p:sp>
      <p:sp>
        <p:nvSpPr>
          <p:cNvPr id="3" name="Подзаголовок 2"/>
          <p:cNvSpPr>
            <a:spLocks noGrp="1"/>
          </p:cNvSpPr>
          <p:nvPr>
            <p:ph type="subTitle" idx="4294967295"/>
          </p:nvPr>
        </p:nvSpPr>
        <p:spPr>
          <a:xfrm>
            <a:off x="1371600" y="2060575"/>
            <a:ext cx="6400800" cy="3551238"/>
          </a:xfrm>
        </p:spPr>
        <p:txBody>
          <a:bodyPr/>
          <a:lstStyle/>
          <a:p>
            <a:pPr marL="609600" indent="-609600" algn="ctr">
              <a:buFont typeface="Wingdings" pitchFamily="2" charset="2"/>
              <a:buNone/>
              <a:defRPr/>
            </a:pPr>
            <a:r>
              <a:rPr lang="en-US" sz="4800" b="1" i="1" smtClean="0">
                <a:effectLst/>
              </a:rPr>
              <a:t>Martynov</a:t>
            </a:r>
            <a:endParaRPr lang="ru-RU" sz="4800" b="1" i="1" smtClean="0">
              <a:effectLst/>
            </a:endParaRPr>
          </a:p>
          <a:p>
            <a:pPr marL="609600" indent="-609600" algn="ctr" eaLnBrk="1" hangingPunct="1">
              <a:buFont typeface="Wingdings" pitchFamily="2" charset="2"/>
              <a:buNone/>
              <a:defRPr/>
            </a:pPr>
            <a:endParaRPr lang="ru-RU" sz="4800" smtClean="0">
              <a:solidFill>
                <a:srgbClr val="898989"/>
              </a:solidFill>
            </a:endParaRPr>
          </a:p>
        </p:txBody>
      </p:sp>
      <p:sp>
        <p:nvSpPr>
          <p:cNvPr id="35843"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5844"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5845"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5846"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5847"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5848"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ctrTitle" idx="4294967295"/>
          </p:nvPr>
        </p:nvSpPr>
        <p:spPr>
          <a:xfrm>
            <a:off x="900113" y="404813"/>
            <a:ext cx="7772400" cy="1470025"/>
          </a:xfrm>
          <a:noFill/>
        </p:spPr>
        <p:txBody>
          <a:bodyPr/>
          <a:lstStyle/>
          <a:p>
            <a:pPr eaLnBrk="1" hangingPunct="1"/>
            <a:r>
              <a:rPr lang="en-US" b="1" i="1" smtClean="0">
                <a:solidFill>
                  <a:schemeClr val="tx1"/>
                </a:solidFill>
                <a:effectLst/>
              </a:rPr>
              <a:t>He is buried in</a:t>
            </a:r>
            <a:br>
              <a:rPr lang="en-US" b="1" i="1" smtClean="0">
                <a:solidFill>
                  <a:schemeClr val="tx1"/>
                </a:solidFill>
                <a:effectLst/>
              </a:rPr>
            </a:br>
            <a:endParaRPr lang="ru-RU" b="1" i="1" smtClean="0">
              <a:solidFill>
                <a:schemeClr val="tx1"/>
              </a:solidFill>
              <a:effectLst/>
            </a:endParaRPr>
          </a:p>
        </p:txBody>
      </p:sp>
      <p:sp>
        <p:nvSpPr>
          <p:cNvPr id="3" name="Подзаголовок 2"/>
          <p:cNvSpPr>
            <a:spLocks noGrp="1"/>
          </p:cNvSpPr>
          <p:nvPr>
            <p:ph type="subTitle" idx="4294967295"/>
          </p:nvPr>
        </p:nvSpPr>
        <p:spPr>
          <a:xfrm>
            <a:off x="1371600" y="1628775"/>
            <a:ext cx="6400800" cy="3983038"/>
          </a:xfrm>
        </p:spPr>
        <p:txBody>
          <a:bodyPr/>
          <a:lstStyle/>
          <a:p>
            <a:pPr marL="609600" indent="-609600" algn="ctr">
              <a:buFont typeface="Wingdings" pitchFamily="2" charset="2"/>
              <a:buAutoNum type="arabicPeriod"/>
              <a:defRPr/>
            </a:pPr>
            <a:r>
              <a:rPr lang="en-US" sz="4800" b="1" i="1" smtClean="0">
                <a:effectLst/>
              </a:rPr>
              <a:t>Moscow</a:t>
            </a:r>
          </a:p>
          <a:p>
            <a:pPr marL="609600" indent="-609600" algn="ctr">
              <a:buFont typeface="Wingdings" pitchFamily="2" charset="2"/>
              <a:buAutoNum type="arabicPeriod"/>
              <a:defRPr/>
            </a:pPr>
            <a:endParaRPr lang="en-US" sz="4800" b="1" i="1" smtClean="0">
              <a:effectLst/>
            </a:endParaRPr>
          </a:p>
          <a:p>
            <a:pPr marL="609600" indent="-609600" algn="ctr">
              <a:buFont typeface="Wingdings" pitchFamily="2" charset="2"/>
              <a:buAutoNum type="arabicPeriod"/>
              <a:defRPr/>
            </a:pPr>
            <a:r>
              <a:rPr lang="en-US" sz="4800" b="1" i="1" smtClean="0">
                <a:effectLst/>
              </a:rPr>
              <a:t>Pyatigorsk</a:t>
            </a:r>
          </a:p>
          <a:p>
            <a:pPr marL="609600" indent="-609600" algn="ctr">
              <a:buFont typeface="Wingdings" pitchFamily="2" charset="2"/>
              <a:buAutoNum type="arabicPeriod"/>
              <a:defRPr/>
            </a:pPr>
            <a:endParaRPr lang="en-US" sz="4800" b="1" i="1" smtClean="0">
              <a:effectLst/>
            </a:endParaRPr>
          </a:p>
          <a:p>
            <a:pPr marL="609600" indent="-609600" algn="ctr">
              <a:buFont typeface="Wingdings" pitchFamily="2" charset="2"/>
              <a:buAutoNum type="arabicPeriod"/>
              <a:defRPr/>
            </a:pPr>
            <a:r>
              <a:rPr lang="en-US" sz="4800" b="1" i="1" smtClean="0">
                <a:effectLst/>
              </a:rPr>
              <a:t>Tarkhany</a:t>
            </a:r>
            <a:endParaRPr lang="ru-RU" sz="4800" b="1" i="1" smtClean="0">
              <a:effectLst/>
            </a:endParaRPr>
          </a:p>
          <a:p>
            <a:pPr marL="609600" indent="-609600" algn="ctr" eaLnBrk="1" hangingPunct="1">
              <a:buFont typeface="Wingdings" pitchFamily="2" charset="2"/>
              <a:buNone/>
              <a:defRPr/>
            </a:pPr>
            <a:endParaRPr lang="ru-RU" sz="4800" smtClean="0">
              <a:solidFill>
                <a:srgbClr val="898989"/>
              </a:solidFill>
            </a:endParaRPr>
          </a:p>
        </p:txBody>
      </p:sp>
      <p:sp>
        <p:nvSpPr>
          <p:cNvPr id="36867"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6868"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6869"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6870"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6871"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6872"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linds(horizontal)">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ctrTitle" idx="4294967295"/>
          </p:nvPr>
        </p:nvSpPr>
        <p:spPr>
          <a:xfrm>
            <a:off x="900113" y="404813"/>
            <a:ext cx="7772400" cy="1470025"/>
          </a:xfrm>
          <a:noFill/>
        </p:spPr>
        <p:txBody>
          <a:bodyPr/>
          <a:lstStyle/>
          <a:p>
            <a:pPr eaLnBrk="1" hangingPunct="1"/>
            <a:r>
              <a:rPr lang="en-US" b="1" i="1" smtClean="0">
                <a:solidFill>
                  <a:schemeClr val="tx1"/>
                </a:solidFill>
                <a:effectLst/>
              </a:rPr>
              <a:t>He is buried in</a:t>
            </a:r>
            <a:br>
              <a:rPr lang="en-US" b="1" i="1" smtClean="0">
                <a:solidFill>
                  <a:schemeClr val="tx1"/>
                </a:solidFill>
                <a:effectLst/>
              </a:rPr>
            </a:br>
            <a:endParaRPr lang="ru-RU" b="1" i="1" smtClean="0">
              <a:solidFill>
                <a:schemeClr val="tx1"/>
              </a:solidFill>
              <a:effectLst/>
            </a:endParaRPr>
          </a:p>
        </p:txBody>
      </p:sp>
      <p:sp>
        <p:nvSpPr>
          <p:cNvPr id="3" name="Подзаголовок 2"/>
          <p:cNvSpPr>
            <a:spLocks noGrp="1"/>
          </p:cNvSpPr>
          <p:nvPr>
            <p:ph type="subTitle" idx="4294967295"/>
          </p:nvPr>
        </p:nvSpPr>
        <p:spPr>
          <a:xfrm>
            <a:off x="1371600" y="1628775"/>
            <a:ext cx="6400800" cy="3983038"/>
          </a:xfrm>
        </p:spPr>
        <p:txBody>
          <a:bodyPr/>
          <a:lstStyle/>
          <a:p>
            <a:pPr marL="609600" indent="-609600" algn="ctr">
              <a:buFont typeface="Wingdings" pitchFamily="2" charset="2"/>
              <a:buNone/>
              <a:defRPr/>
            </a:pPr>
            <a:r>
              <a:rPr lang="en-US" sz="4800" b="1" i="1" smtClean="0">
                <a:effectLst/>
              </a:rPr>
              <a:t>Tarkhany.</a:t>
            </a:r>
            <a:endParaRPr lang="ru-RU" sz="4800" b="1" i="1" smtClean="0">
              <a:effectLst/>
            </a:endParaRPr>
          </a:p>
          <a:p>
            <a:pPr marL="609600" indent="-609600" algn="ctr" eaLnBrk="1" hangingPunct="1">
              <a:buFont typeface="Wingdings" pitchFamily="2" charset="2"/>
              <a:buNone/>
              <a:defRPr/>
            </a:pPr>
            <a:endParaRPr lang="ru-RU" sz="4800" smtClean="0">
              <a:solidFill>
                <a:srgbClr val="898989"/>
              </a:solidFill>
            </a:endParaRPr>
          </a:p>
        </p:txBody>
      </p:sp>
      <p:sp>
        <p:nvSpPr>
          <p:cNvPr id="37891"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37892"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7893"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7894"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7895"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37896"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mtClean="0">
                <a:effectLst/>
              </a:rPr>
              <a:t>Michail Yuryevich Lermontov</a:t>
            </a:r>
            <a:endParaRPr lang="ru-RU" smtClean="0">
              <a:effectLst/>
            </a:endParaRPr>
          </a:p>
        </p:txBody>
      </p:sp>
      <p:sp>
        <p:nvSpPr>
          <p:cNvPr id="38914" name="Rectangle 3"/>
          <p:cNvSpPr>
            <a:spLocks noGrp="1" noChangeArrowheads="1"/>
          </p:cNvSpPr>
          <p:nvPr>
            <p:ph type="body" idx="1"/>
          </p:nvPr>
        </p:nvSpPr>
        <p:spPr/>
        <p:txBody>
          <a:bodyPr/>
          <a:lstStyle/>
          <a:p>
            <a:pPr>
              <a:lnSpc>
                <a:spcPct val="90000"/>
              </a:lnSpc>
            </a:pPr>
            <a:r>
              <a:rPr lang="en-US" sz="2000" smtClean="0">
                <a:effectLst/>
              </a:rPr>
              <a:t>M.Y.Lermontov was born in Moscow in 1814. His mother died when he was only 3 years old, so his grandmother took care of a little grandson. He spent his childhood in Tarkhany. In 1830 Lermontov entered Moscow University but didn’t graduated it. He entered the Guard School in St. Petersburg. He began writing in his childhood but became famous after Pushkin’s death when he wrote his poem “Death of a Poet”. In 1830 Lermontov was sent to the Caucasus. It made a great influence on his creativity. One of the most  famous books is “A Hero of our Time”. The main character of this book is Pechorin. They say that Pechorin is Lermontov himself. We know many Lermontov’s books, such as “Mtsyri”, “The Demon”, “Ashyk-Kerib” and of course his poems “Sail”, “Borodino”, “The Prophet” (Prorok) and others. Lermontov was a very creative person. He played the</a:t>
            </a:r>
            <a:r>
              <a:rPr lang="ru-RU" sz="2000" smtClean="0">
                <a:effectLst/>
              </a:rPr>
              <a:t> </a:t>
            </a:r>
            <a:r>
              <a:rPr lang="en-US" sz="2000" smtClean="0">
                <a:effectLst/>
              </a:rPr>
              <a:t>piano and violin, knew many languages and was a great artist. Unfortunately he was killed on a duel with a fellow officer Martynov when he was only 27. Lermontov is buried in Tarkhany.</a:t>
            </a:r>
            <a:endParaRPr lang="ru-RU" sz="2000" smtClean="0">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effectLst/>
              </a:rPr>
              <a:t>Fill in the Gaps</a:t>
            </a:r>
            <a:endParaRPr lang="ru-RU" smtClean="0">
              <a:effectLst/>
            </a:endParaRPr>
          </a:p>
        </p:txBody>
      </p:sp>
      <p:sp>
        <p:nvSpPr>
          <p:cNvPr id="39938" name="Rectangle 3"/>
          <p:cNvSpPr>
            <a:spLocks noGrp="1" noChangeArrowheads="1"/>
          </p:cNvSpPr>
          <p:nvPr>
            <p:ph type="body" idx="1"/>
          </p:nvPr>
        </p:nvSpPr>
        <p:spPr/>
        <p:txBody>
          <a:bodyPr/>
          <a:lstStyle/>
          <a:p>
            <a:pPr>
              <a:lnSpc>
                <a:spcPct val="90000"/>
              </a:lnSpc>
            </a:pPr>
            <a:r>
              <a:rPr lang="en-US" sz="2000" smtClean="0">
                <a:effectLst/>
              </a:rPr>
              <a:t>M.Y.Lermontov was born in ……….. in ……….. His mother died when he was only …….. years old, so his …………… took care of a little …………….. He spent his childhood in ……………. In 1830 Lermontov entered ………………………… but didn’t graduated it. He entered the Guard School in ……………... He began writing in his ……………. but became famous after ………………… when he wrote his poem “Death of a Poet”. In 1830 Lermontov was sent to the ……………….. It made a great influence on his …………………. One of the most  famous books is “ …………….”. The main character of this book is …………... They say that Pechorin is ……………..himself. We know many Lermontov’s books, such as “…………..”, “…………..”, “Ashyk-Kerib” and of course his poems “Sail”, “…………..”, “The Prophet” (Prorok) and others. Lermontov was a very …………. person. He played the</a:t>
            </a:r>
            <a:r>
              <a:rPr lang="ru-RU" sz="2000" smtClean="0">
                <a:effectLst/>
              </a:rPr>
              <a:t> </a:t>
            </a:r>
            <a:r>
              <a:rPr lang="en-US" sz="2000" smtClean="0">
                <a:effectLst/>
              </a:rPr>
              <a:t>…………… and violin, knew many ………….. and was a great ……….. Unfortunately he was killed on a ……….. with a fellow officer ………. when he was only ……... Lermontov is buried in ……………….</a:t>
            </a:r>
            <a:endParaRPr lang="ru-RU" sz="2000" smtClean="0">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smtClean="0">
                <a:effectLst/>
              </a:rPr>
              <a:t>Fill in the Gaps</a:t>
            </a:r>
            <a:endParaRPr lang="ru-RU" smtClean="0">
              <a:effectLst/>
            </a:endParaRPr>
          </a:p>
        </p:txBody>
      </p:sp>
      <p:sp>
        <p:nvSpPr>
          <p:cNvPr id="40962" name="Rectangle 3"/>
          <p:cNvSpPr>
            <a:spLocks noGrp="1" noChangeArrowheads="1"/>
          </p:cNvSpPr>
          <p:nvPr>
            <p:ph type="body" idx="1"/>
          </p:nvPr>
        </p:nvSpPr>
        <p:spPr/>
        <p:txBody>
          <a:bodyPr/>
          <a:lstStyle/>
          <a:p>
            <a:r>
              <a:rPr lang="en-US" sz="1800" smtClean="0">
                <a:effectLst/>
              </a:rPr>
              <a:t>M.Y.Lermontov was born in ……….. in ……….. His ……………. died when he was only …….. years old, so his …………… took care of a little …………….. He spent his …………….. in ……………. In ……………..Lermontov entered ………………………… but didn’t graduated it. He entered ……………………… in ……………... He began writing in his ……………. but became ………………after ………………… when he wrote his poem “……………………”. In ………… Lermontov was sent to the ……………….. It had a great influence on his …………………. One of the most  …………… books is “ …………….”. The main ………………… of this book is …………... They say that ……………….. is ……………..himself. We know many Lermontov’s books, such as “…………..”, “…………..”, “………………………….” and of course his poems “……………”, “…………..”, “………………” (Prorok) and others. Lermontov was a very …………. person. He played the</a:t>
            </a:r>
            <a:r>
              <a:rPr lang="ru-RU" sz="1800" smtClean="0">
                <a:effectLst/>
              </a:rPr>
              <a:t> </a:t>
            </a:r>
            <a:r>
              <a:rPr lang="en-US" sz="1800" smtClean="0">
                <a:effectLst/>
              </a:rPr>
              <a:t>…………… and ……………., knew many ………….. and was a great ……….. Unfortunately he was killed on a ……….. with a fellow officer ………. when he was only ……... Lermontov is ……….. in ……………….</a:t>
            </a:r>
            <a:endParaRPr lang="ru-RU" sz="1800" smtClean="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idx="4294967295"/>
          </p:nvPr>
        </p:nvSpPr>
        <p:spPr>
          <a:xfrm>
            <a:off x="611188" y="404813"/>
            <a:ext cx="7772400" cy="1470025"/>
          </a:xfrm>
          <a:noFill/>
        </p:spPr>
        <p:txBody>
          <a:bodyPr/>
          <a:lstStyle/>
          <a:p>
            <a:pPr eaLnBrk="1" hangingPunct="1"/>
            <a:r>
              <a:rPr lang="en-US" sz="4000" b="1" i="1" smtClean="0">
                <a:solidFill>
                  <a:schemeClr val="tx1"/>
                </a:solidFill>
                <a:effectLst/>
              </a:rPr>
              <a:t>Lermontov is one </a:t>
            </a:r>
            <a:br>
              <a:rPr lang="en-US" sz="4000" b="1" i="1" smtClean="0">
                <a:solidFill>
                  <a:schemeClr val="tx1"/>
                </a:solidFill>
                <a:effectLst/>
              </a:rPr>
            </a:br>
            <a:r>
              <a:rPr lang="en-US" sz="4000" b="1" i="1" smtClean="0">
                <a:solidFill>
                  <a:schemeClr val="tx1"/>
                </a:solidFill>
                <a:effectLst/>
              </a:rPr>
              <a:t>of the most famous Russian</a:t>
            </a:r>
            <a:br>
              <a:rPr lang="en-US" sz="4000" b="1" i="1" smtClean="0">
                <a:solidFill>
                  <a:schemeClr val="tx1"/>
                </a:solidFill>
                <a:effectLst/>
              </a:rPr>
            </a:br>
            <a:endParaRPr lang="ru-RU" sz="4000" b="1" i="1" smtClean="0">
              <a:solidFill>
                <a:schemeClr val="tx1"/>
              </a:solidFill>
              <a:effectLst/>
            </a:endParaRPr>
          </a:p>
        </p:txBody>
      </p:sp>
      <p:sp>
        <p:nvSpPr>
          <p:cNvPr id="3" name="Подзаголовок 2"/>
          <p:cNvSpPr>
            <a:spLocks noGrp="1"/>
          </p:cNvSpPr>
          <p:nvPr>
            <p:ph type="subTitle" idx="4294967295"/>
          </p:nvPr>
        </p:nvSpPr>
        <p:spPr>
          <a:xfrm>
            <a:off x="1371600" y="1916113"/>
            <a:ext cx="6400800" cy="3695700"/>
          </a:xfrm>
          <a:noFill/>
        </p:spPr>
        <p:txBody>
          <a:bodyPr/>
          <a:lstStyle/>
          <a:p>
            <a:pPr marL="609600" indent="-609600" algn="ctr">
              <a:buFont typeface="Wingdings" pitchFamily="2" charset="2"/>
              <a:buAutoNum type="arabicPeriod"/>
            </a:pPr>
            <a:r>
              <a:rPr lang="en-US" sz="4800" b="1" i="1" smtClean="0">
                <a:effectLst/>
              </a:rPr>
              <a:t>poets</a:t>
            </a:r>
          </a:p>
          <a:p>
            <a:pPr marL="609600" indent="-609600" algn="ctr">
              <a:buFont typeface="Wingdings" pitchFamily="2" charset="2"/>
              <a:buAutoNum type="arabicPeriod"/>
            </a:pPr>
            <a:r>
              <a:rPr lang="en-US" sz="4800" b="1" i="1" smtClean="0">
                <a:effectLst/>
              </a:rPr>
              <a:t>scientists</a:t>
            </a:r>
          </a:p>
          <a:p>
            <a:pPr marL="609600" indent="-609600" algn="ctr">
              <a:buFont typeface="Wingdings" pitchFamily="2" charset="2"/>
              <a:buAutoNum type="arabicPeriod"/>
            </a:pPr>
            <a:r>
              <a:rPr lang="en-US" sz="4800" b="1" i="1" smtClean="0">
                <a:effectLst/>
              </a:rPr>
              <a:t>artists</a:t>
            </a:r>
            <a:endParaRPr lang="ru-RU" sz="4800" b="1" i="1" smtClean="0">
              <a:effectLst/>
            </a:endParaRPr>
          </a:p>
        </p:txBody>
      </p:sp>
      <p:sp>
        <p:nvSpPr>
          <p:cNvPr id="17411"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17412"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7413"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7414"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7415"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7416"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8" name="TextBox 7"/>
          <p:cNvSpPr txBox="1">
            <a:spLocks noChangeArrowheads="1"/>
          </p:cNvSpPr>
          <p:nvPr/>
        </p:nvSpPr>
        <p:spPr bwMode="auto">
          <a:xfrm>
            <a:off x="4564063" y="1125538"/>
            <a:ext cx="184150" cy="1920875"/>
          </a:xfrm>
          <a:prstGeom prst="rect">
            <a:avLst/>
          </a:prstGeom>
          <a:noFill/>
          <a:ln w="9525">
            <a:noFill/>
            <a:miter lim="800000"/>
            <a:headEnd/>
            <a:tailEnd/>
          </a:ln>
        </p:spPr>
        <p:txBody>
          <a:bodyPr wrap="none">
            <a:spAutoFit/>
          </a:bodyPr>
          <a:lstStyle/>
          <a:p>
            <a:pPr algn="ctr"/>
            <a:endParaRPr lang="en-US" sz="4000" b="1" i="1">
              <a:cs typeface="Andalus" pitchFamily="2" charset="-78"/>
            </a:endParaRPr>
          </a:p>
          <a:p>
            <a:pPr algn="ctr"/>
            <a:endParaRPr lang="en-US" sz="4000" b="1" i="1">
              <a:latin typeface="Algerian"/>
            </a:endParaRPr>
          </a:p>
          <a:p>
            <a:pPr algn="ctr"/>
            <a:endParaRPr lang="ru-RU" sz="4000" b="1" i="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8">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337"/>
                                        </p:tgtEl>
                                        <p:attrNameLst>
                                          <p:attrName>style.visibility</p:attrName>
                                        </p:attrNameLst>
                                      </p:cBhvr>
                                      <p:to>
                                        <p:strVal val="visible"/>
                                      </p:to>
                                    </p:set>
                                    <p:animEffect transition="in" filter="blinds(horizontal)">
                                      <p:cBhvr>
                                        <p:cTn id="15" dur="500"/>
                                        <p:tgtEl>
                                          <p:spTgt spid="1433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linds(horizont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idx="4294967295"/>
          </p:nvPr>
        </p:nvSpPr>
        <p:spPr>
          <a:xfrm>
            <a:off x="611188" y="404813"/>
            <a:ext cx="7772400" cy="1470025"/>
          </a:xfrm>
          <a:noFill/>
        </p:spPr>
        <p:txBody>
          <a:bodyPr/>
          <a:lstStyle/>
          <a:p>
            <a:pPr eaLnBrk="1" hangingPunct="1"/>
            <a:r>
              <a:rPr lang="en-US" sz="4000" b="1" i="1" smtClean="0">
                <a:solidFill>
                  <a:schemeClr val="tx1"/>
                </a:solidFill>
                <a:effectLst/>
              </a:rPr>
              <a:t>Lermontov is one </a:t>
            </a:r>
            <a:br>
              <a:rPr lang="en-US" sz="4000" b="1" i="1" smtClean="0">
                <a:solidFill>
                  <a:schemeClr val="tx1"/>
                </a:solidFill>
                <a:effectLst/>
              </a:rPr>
            </a:br>
            <a:r>
              <a:rPr lang="en-US" sz="4000" b="1" i="1" smtClean="0">
                <a:solidFill>
                  <a:schemeClr val="tx1"/>
                </a:solidFill>
                <a:effectLst/>
              </a:rPr>
              <a:t>of the most famous Russian</a:t>
            </a:r>
            <a:br>
              <a:rPr lang="en-US" sz="4000" b="1" i="1" smtClean="0">
                <a:solidFill>
                  <a:schemeClr val="tx1"/>
                </a:solidFill>
                <a:effectLst/>
              </a:rPr>
            </a:br>
            <a:endParaRPr lang="ru-RU" sz="4000" b="1" i="1" smtClean="0">
              <a:solidFill>
                <a:schemeClr val="tx1"/>
              </a:solidFill>
              <a:effectLst/>
            </a:endParaRPr>
          </a:p>
        </p:txBody>
      </p:sp>
      <p:sp>
        <p:nvSpPr>
          <p:cNvPr id="18434" name="Подзаголовок 2"/>
          <p:cNvSpPr>
            <a:spLocks noGrp="1"/>
          </p:cNvSpPr>
          <p:nvPr>
            <p:ph type="subTitle" idx="4294967295"/>
          </p:nvPr>
        </p:nvSpPr>
        <p:spPr>
          <a:xfrm>
            <a:off x="1371600" y="1916113"/>
            <a:ext cx="6400800" cy="3695700"/>
          </a:xfrm>
          <a:noFill/>
        </p:spPr>
        <p:txBody>
          <a:bodyPr/>
          <a:lstStyle/>
          <a:p>
            <a:pPr marL="609600" indent="-609600" algn="ctr">
              <a:buFont typeface="Wingdings" pitchFamily="2" charset="2"/>
              <a:buAutoNum type="arabicPeriod"/>
            </a:pPr>
            <a:r>
              <a:rPr lang="en-US" sz="4800" b="1" i="1" smtClean="0">
                <a:effectLst/>
              </a:rPr>
              <a:t>poets</a:t>
            </a:r>
          </a:p>
        </p:txBody>
      </p:sp>
      <p:sp>
        <p:nvSpPr>
          <p:cNvPr id="18435"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18436"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8437"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8438"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8439"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8440"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8" name="TextBox 7"/>
          <p:cNvSpPr txBox="1">
            <a:spLocks noChangeArrowheads="1"/>
          </p:cNvSpPr>
          <p:nvPr/>
        </p:nvSpPr>
        <p:spPr bwMode="auto">
          <a:xfrm>
            <a:off x="4564063" y="1125538"/>
            <a:ext cx="184150" cy="1920875"/>
          </a:xfrm>
          <a:prstGeom prst="rect">
            <a:avLst/>
          </a:prstGeom>
          <a:noFill/>
          <a:ln w="9525">
            <a:noFill/>
            <a:miter lim="800000"/>
            <a:headEnd/>
            <a:tailEnd/>
          </a:ln>
        </p:spPr>
        <p:txBody>
          <a:bodyPr wrap="none">
            <a:spAutoFit/>
          </a:bodyPr>
          <a:lstStyle/>
          <a:p>
            <a:pPr algn="ctr"/>
            <a:endParaRPr lang="en-US" sz="4000" b="1" i="1">
              <a:cs typeface="Andalus" pitchFamily="2" charset="-78"/>
            </a:endParaRPr>
          </a:p>
          <a:p>
            <a:pPr algn="ctr"/>
            <a:endParaRPr lang="en-US" sz="4000" b="1" i="1">
              <a:latin typeface="Algerian"/>
            </a:endParaRPr>
          </a:p>
          <a:p>
            <a:pPr algn="ctr"/>
            <a:endParaRPr lang="ru-RU" sz="4000" b="1" i="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8">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ctrTitle" idx="4294967295"/>
          </p:nvPr>
        </p:nvSpPr>
        <p:spPr>
          <a:xfrm>
            <a:off x="971550" y="333375"/>
            <a:ext cx="7772400" cy="1470025"/>
          </a:xfrm>
          <a:noFill/>
        </p:spPr>
        <p:txBody>
          <a:bodyPr/>
          <a:lstStyle/>
          <a:p>
            <a:pPr eaLnBrk="1" hangingPunct="1"/>
            <a:r>
              <a:rPr lang="en-US" b="1" i="1" smtClean="0">
                <a:solidFill>
                  <a:schemeClr val="tx1"/>
                </a:solidFill>
                <a:effectLst/>
              </a:rPr>
              <a:t>Lermontov was born in</a:t>
            </a:r>
            <a:br>
              <a:rPr lang="en-US" b="1" i="1" smtClean="0">
                <a:solidFill>
                  <a:schemeClr val="tx1"/>
                </a:solidFill>
                <a:effectLst/>
              </a:rPr>
            </a:br>
            <a:endParaRPr lang="ru-RU" b="1" i="1" smtClean="0">
              <a:solidFill>
                <a:schemeClr val="tx1"/>
              </a:solidFill>
              <a:effectLst/>
            </a:endParaRPr>
          </a:p>
        </p:txBody>
      </p:sp>
      <p:sp>
        <p:nvSpPr>
          <p:cNvPr id="3" name="Подзаголовок 2"/>
          <p:cNvSpPr>
            <a:spLocks noGrp="1"/>
          </p:cNvSpPr>
          <p:nvPr>
            <p:ph type="subTitle" idx="4294967295"/>
          </p:nvPr>
        </p:nvSpPr>
        <p:spPr>
          <a:xfrm>
            <a:off x="1403350" y="1700213"/>
            <a:ext cx="6400800" cy="3911600"/>
          </a:xfrm>
          <a:noFill/>
        </p:spPr>
        <p:txBody>
          <a:bodyPr/>
          <a:lstStyle/>
          <a:p>
            <a:pPr marL="609600" indent="-609600" algn="ctr">
              <a:buFont typeface="Wingdings" pitchFamily="2" charset="2"/>
              <a:buAutoNum type="arabicPeriod"/>
            </a:pPr>
            <a:r>
              <a:rPr lang="en-US" sz="4800" b="1" i="1" smtClean="0">
                <a:effectLst/>
              </a:rPr>
              <a:t>Moscow</a:t>
            </a:r>
          </a:p>
          <a:p>
            <a:pPr marL="609600" indent="-609600" algn="ctr">
              <a:buFont typeface="Wingdings" pitchFamily="2" charset="2"/>
              <a:buAutoNum type="arabicPeriod"/>
            </a:pPr>
            <a:r>
              <a:rPr lang="en-US" sz="4800" b="1" i="1" smtClean="0">
                <a:effectLst/>
              </a:rPr>
              <a:t>Tarkhany</a:t>
            </a:r>
          </a:p>
          <a:p>
            <a:pPr marL="609600" indent="-609600" algn="ctr">
              <a:buFont typeface="Wingdings" pitchFamily="2" charset="2"/>
              <a:buAutoNum type="arabicPeriod"/>
            </a:pPr>
            <a:r>
              <a:rPr lang="en-US" sz="4800" b="1" i="1" smtClean="0">
                <a:effectLst/>
              </a:rPr>
              <a:t>Pyatigorsk</a:t>
            </a:r>
            <a:endParaRPr lang="ru-RU" sz="4800" b="1" i="1" smtClean="0">
              <a:effectLst/>
            </a:endParaRPr>
          </a:p>
        </p:txBody>
      </p:sp>
      <p:sp>
        <p:nvSpPr>
          <p:cNvPr id="19459"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19460"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9461"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8313" y="0"/>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9462"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9463"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9464"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19465" name="TextBox 7"/>
          <p:cNvSpPr txBox="1">
            <a:spLocks noChangeArrowheads="1"/>
          </p:cNvSpPr>
          <p:nvPr/>
        </p:nvSpPr>
        <p:spPr bwMode="auto">
          <a:xfrm>
            <a:off x="4554538" y="1125538"/>
            <a:ext cx="184150" cy="1920875"/>
          </a:xfrm>
          <a:prstGeom prst="rect">
            <a:avLst/>
          </a:prstGeom>
          <a:noFill/>
          <a:ln w="9525">
            <a:noFill/>
            <a:miter lim="800000"/>
            <a:headEnd/>
            <a:tailEnd/>
          </a:ln>
        </p:spPr>
        <p:txBody>
          <a:bodyPr wrap="none">
            <a:spAutoFit/>
          </a:bodyPr>
          <a:lstStyle/>
          <a:p>
            <a:pPr algn="ctr"/>
            <a:endParaRPr lang="en-US" sz="4000" b="1" i="1">
              <a:cs typeface="Andalus" pitchFamily="2" charset="-78"/>
            </a:endParaRPr>
          </a:p>
          <a:p>
            <a:pPr algn="ctr"/>
            <a:endParaRPr lang="en-US" sz="4000" b="1" i="1">
              <a:latin typeface="Algerian"/>
            </a:endParaRPr>
          </a:p>
          <a:p>
            <a:pPr algn="ctr"/>
            <a:endParaRPr lang="ru-RU" sz="4000" b="1" i="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blinds(horizontal)">
                                      <p:cBhvr>
                                        <p:cTn id="7" dur="500"/>
                                        <p:tgtEl>
                                          <p:spTgt spid="1536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idx="4294967295"/>
          </p:nvPr>
        </p:nvSpPr>
        <p:spPr>
          <a:xfrm>
            <a:off x="971550" y="333375"/>
            <a:ext cx="7772400" cy="1470025"/>
          </a:xfrm>
          <a:noFill/>
        </p:spPr>
        <p:txBody>
          <a:bodyPr/>
          <a:lstStyle/>
          <a:p>
            <a:pPr eaLnBrk="1" hangingPunct="1"/>
            <a:r>
              <a:rPr lang="en-US" b="1" i="1" smtClean="0">
                <a:solidFill>
                  <a:schemeClr val="tx1"/>
                </a:solidFill>
                <a:effectLst/>
              </a:rPr>
              <a:t>Lermontov was born in</a:t>
            </a:r>
            <a:br>
              <a:rPr lang="en-US" b="1" i="1" smtClean="0">
                <a:solidFill>
                  <a:schemeClr val="tx1"/>
                </a:solidFill>
                <a:effectLst/>
              </a:rPr>
            </a:br>
            <a:endParaRPr lang="ru-RU" b="1" i="1" smtClean="0">
              <a:solidFill>
                <a:schemeClr val="tx1"/>
              </a:solidFill>
              <a:effectLst/>
            </a:endParaRPr>
          </a:p>
        </p:txBody>
      </p:sp>
      <p:sp>
        <p:nvSpPr>
          <p:cNvPr id="20482" name="Подзаголовок 2"/>
          <p:cNvSpPr>
            <a:spLocks noGrp="1"/>
          </p:cNvSpPr>
          <p:nvPr>
            <p:ph type="subTitle" idx="4294967295"/>
          </p:nvPr>
        </p:nvSpPr>
        <p:spPr>
          <a:xfrm>
            <a:off x="1371600" y="1700213"/>
            <a:ext cx="6400800" cy="3911600"/>
          </a:xfrm>
          <a:noFill/>
        </p:spPr>
        <p:txBody>
          <a:bodyPr/>
          <a:lstStyle/>
          <a:p>
            <a:pPr marL="609600" indent="-609600" algn="ctr">
              <a:buFont typeface="Wingdings" pitchFamily="2" charset="2"/>
              <a:buAutoNum type="arabicPeriod"/>
            </a:pPr>
            <a:r>
              <a:rPr lang="en-US" sz="4800" b="1" i="1" smtClean="0">
                <a:effectLst/>
              </a:rPr>
              <a:t>Moscow</a:t>
            </a:r>
          </a:p>
        </p:txBody>
      </p:sp>
      <p:sp>
        <p:nvSpPr>
          <p:cNvPr id="20483"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0484"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0485"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8313" y="0"/>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0486"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0487"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0488"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0489" name="TextBox 7"/>
          <p:cNvSpPr txBox="1">
            <a:spLocks noChangeArrowheads="1"/>
          </p:cNvSpPr>
          <p:nvPr/>
        </p:nvSpPr>
        <p:spPr bwMode="auto">
          <a:xfrm>
            <a:off x="4554538" y="1125538"/>
            <a:ext cx="184150" cy="1920875"/>
          </a:xfrm>
          <a:prstGeom prst="rect">
            <a:avLst/>
          </a:prstGeom>
          <a:noFill/>
          <a:ln w="9525">
            <a:noFill/>
            <a:miter lim="800000"/>
            <a:headEnd/>
            <a:tailEnd/>
          </a:ln>
        </p:spPr>
        <p:txBody>
          <a:bodyPr wrap="none">
            <a:spAutoFit/>
          </a:bodyPr>
          <a:lstStyle/>
          <a:p>
            <a:pPr algn="ctr"/>
            <a:endParaRPr lang="en-US" sz="4000" b="1" i="1">
              <a:cs typeface="Andalus" pitchFamily="2" charset="-78"/>
            </a:endParaRPr>
          </a:p>
          <a:p>
            <a:pPr algn="ctr"/>
            <a:endParaRPr lang="en-US" sz="4000" b="1" i="1">
              <a:latin typeface="Algerian"/>
            </a:endParaRPr>
          </a:p>
          <a:p>
            <a:pPr algn="ctr"/>
            <a:endParaRPr lang="ru-RU" sz="4000" b="1" i="1">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ctrTitle" idx="4294967295"/>
          </p:nvPr>
        </p:nvSpPr>
        <p:spPr>
          <a:xfrm>
            <a:off x="971550" y="260350"/>
            <a:ext cx="7772400" cy="1470025"/>
          </a:xfrm>
          <a:noFill/>
        </p:spPr>
        <p:txBody>
          <a:bodyPr/>
          <a:lstStyle/>
          <a:p>
            <a:pPr eaLnBrk="1" hangingPunct="1"/>
            <a:r>
              <a:rPr lang="en-US" b="1" i="1" smtClean="0">
                <a:solidFill>
                  <a:schemeClr val="tx1"/>
                </a:solidFill>
                <a:effectLst/>
              </a:rPr>
              <a:t>Lermontov was born in</a:t>
            </a:r>
            <a:br>
              <a:rPr lang="en-US" b="1" i="1" smtClean="0">
                <a:solidFill>
                  <a:schemeClr val="tx1"/>
                </a:solidFill>
                <a:effectLst/>
              </a:rPr>
            </a:br>
            <a:endParaRPr lang="ru-RU" b="1" i="1" smtClean="0">
              <a:solidFill>
                <a:schemeClr val="tx1"/>
              </a:solidFill>
              <a:effectLst/>
            </a:endParaRPr>
          </a:p>
        </p:txBody>
      </p:sp>
      <p:sp>
        <p:nvSpPr>
          <p:cNvPr id="3" name="Подзаголовок 2"/>
          <p:cNvSpPr>
            <a:spLocks noGrp="1"/>
          </p:cNvSpPr>
          <p:nvPr>
            <p:ph type="subTitle" idx="4294967295"/>
          </p:nvPr>
        </p:nvSpPr>
        <p:spPr>
          <a:xfrm>
            <a:off x="1371600" y="1700213"/>
            <a:ext cx="6400800" cy="3911600"/>
          </a:xfrm>
        </p:spPr>
        <p:txBody>
          <a:bodyPr/>
          <a:lstStyle/>
          <a:p>
            <a:pPr marL="609600" indent="-609600" algn="ctr">
              <a:buFont typeface="Wingdings" pitchFamily="2" charset="2"/>
              <a:buAutoNum type="arabicPeriod"/>
              <a:defRPr/>
            </a:pPr>
            <a:r>
              <a:rPr lang="en-US" b="1" i="1" smtClean="0">
                <a:effectLst/>
              </a:rPr>
              <a:t>1814</a:t>
            </a:r>
          </a:p>
          <a:p>
            <a:pPr marL="609600" indent="-609600" algn="ctr">
              <a:buFont typeface="Wingdings" pitchFamily="2" charset="2"/>
              <a:buAutoNum type="arabicPeriod"/>
              <a:defRPr/>
            </a:pPr>
            <a:endParaRPr lang="en-US" b="1" i="1" smtClean="0">
              <a:effectLst/>
            </a:endParaRPr>
          </a:p>
          <a:p>
            <a:pPr marL="609600" indent="-609600" algn="ctr">
              <a:buFont typeface="Wingdings" pitchFamily="2" charset="2"/>
              <a:buAutoNum type="arabicPeriod"/>
              <a:defRPr/>
            </a:pPr>
            <a:r>
              <a:rPr lang="en-US" b="1" i="1" smtClean="0">
                <a:effectLst/>
              </a:rPr>
              <a:t>1418</a:t>
            </a:r>
          </a:p>
          <a:p>
            <a:pPr marL="609600" indent="-609600" algn="ctr">
              <a:buFont typeface="Wingdings" pitchFamily="2" charset="2"/>
              <a:buAutoNum type="arabicPeriod"/>
              <a:defRPr/>
            </a:pPr>
            <a:endParaRPr lang="en-US" b="1" i="1" smtClean="0">
              <a:effectLst/>
            </a:endParaRPr>
          </a:p>
          <a:p>
            <a:pPr marL="609600" indent="-609600" algn="ctr">
              <a:buFont typeface="Wingdings" pitchFamily="2" charset="2"/>
              <a:buAutoNum type="arabicPeriod"/>
              <a:defRPr/>
            </a:pPr>
            <a:r>
              <a:rPr lang="en-US" b="1" i="1" smtClean="0">
                <a:effectLst/>
              </a:rPr>
              <a:t>1841</a:t>
            </a:r>
            <a:endParaRPr lang="ru-RU" b="1" i="1" smtClean="0">
              <a:effectLst/>
            </a:endParaRPr>
          </a:p>
          <a:p>
            <a:pPr marL="609600" indent="-609600" algn="ctr" eaLnBrk="1" hangingPunct="1">
              <a:buFont typeface="Wingdings" pitchFamily="2" charset="2"/>
              <a:buAutoNum type="arabicPeriod"/>
              <a:defRPr/>
            </a:pPr>
            <a:endParaRPr lang="ru-RU" smtClean="0">
              <a:solidFill>
                <a:srgbClr val="898989"/>
              </a:solidFill>
            </a:endParaRPr>
          </a:p>
        </p:txBody>
      </p:sp>
      <p:sp>
        <p:nvSpPr>
          <p:cNvPr id="21507"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1508"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1509"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1510"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1511"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1512"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linds(horizontal)">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ctrTitle" idx="4294967295"/>
          </p:nvPr>
        </p:nvSpPr>
        <p:spPr>
          <a:xfrm>
            <a:off x="827088" y="476250"/>
            <a:ext cx="7772400" cy="1470025"/>
          </a:xfrm>
          <a:noFill/>
        </p:spPr>
        <p:txBody>
          <a:bodyPr/>
          <a:lstStyle/>
          <a:p>
            <a:pPr eaLnBrk="1" hangingPunct="1"/>
            <a:r>
              <a:rPr lang="en-US" b="1" i="1" smtClean="0">
                <a:solidFill>
                  <a:schemeClr val="tx1"/>
                </a:solidFill>
                <a:effectLst/>
              </a:rPr>
              <a:t>Lermontov was born in</a:t>
            </a:r>
            <a:br>
              <a:rPr lang="en-US" b="1" i="1" smtClean="0">
                <a:solidFill>
                  <a:schemeClr val="tx1"/>
                </a:solidFill>
                <a:effectLst/>
              </a:rPr>
            </a:br>
            <a:endParaRPr lang="ru-RU" b="1" i="1" smtClean="0">
              <a:solidFill>
                <a:schemeClr val="tx1"/>
              </a:solidFill>
              <a:effectLst/>
            </a:endParaRPr>
          </a:p>
        </p:txBody>
      </p:sp>
      <p:sp>
        <p:nvSpPr>
          <p:cNvPr id="3" name="Подзаголовок 2"/>
          <p:cNvSpPr>
            <a:spLocks noGrp="1"/>
          </p:cNvSpPr>
          <p:nvPr>
            <p:ph type="subTitle" idx="4294967295"/>
          </p:nvPr>
        </p:nvSpPr>
        <p:spPr>
          <a:xfrm>
            <a:off x="1371600" y="1700213"/>
            <a:ext cx="6400800" cy="3911600"/>
          </a:xfrm>
        </p:spPr>
        <p:txBody>
          <a:bodyPr/>
          <a:lstStyle/>
          <a:p>
            <a:pPr marL="609600" indent="-609600" algn="ctr">
              <a:buFont typeface="Wingdings" pitchFamily="2" charset="2"/>
              <a:buAutoNum type="arabicPeriod"/>
              <a:defRPr/>
            </a:pPr>
            <a:r>
              <a:rPr lang="en-US" b="1" i="1" smtClean="0">
                <a:effectLst/>
              </a:rPr>
              <a:t>1814</a:t>
            </a:r>
          </a:p>
          <a:p>
            <a:pPr marL="609600" indent="-609600" algn="ctr">
              <a:buFont typeface="Wingdings" pitchFamily="2" charset="2"/>
              <a:buAutoNum type="arabicPeriod"/>
              <a:defRPr/>
            </a:pPr>
            <a:endParaRPr lang="en-US" b="1" i="1" smtClean="0">
              <a:effectLst/>
            </a:endParaRPr>
          </a:p>
          <a:p>
            <a:pPr marL="609600" indent="-609600" algn="ctr" eaLnBrk="1" hangingPunct="1">
              <a:buFont typeface="Wingdings" pitchFamily="2" charset="2"/>
              <a:buNone/>
              <a:defRPr/>
            </a:pPr>
            <a:endParaRPr lang="ru-RU" smtClean="0">
              <a:solidFill>
                <a:srgbClr val="898989"/>
              </a:solidFill>
            </a:endParaRPr>
          </a:p>
        </p:txBody>
      </p:sp>
      <p:sp>
        <p:nvSpPr>
          <p:cNvPr id="22531"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2532"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2533"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2534"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2535"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2536"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ctrTitle" idx="4294967295"/>
          </p:nvPr>
        </p:nvSpPr>
        <p:spPr>
          <a:xfrm>
            <a:off x="827088" y="260350"/>
            <a:ext cx="7772400" cy="1685925"/>
          </a:xfrm>
          <a:noFill/>
        </p:spPr>
        <p:txBody>
          <a:bodyPr/>
          <a:lstStyle/>
          <a:p>
            <a:pPr eaLnBrk="1" hangingPunct="1"/>
            <a:r>
              <a:rPr lang="en-US" sz="3600" b="1" i="1" smtClean="0">
                <a:solidFill>
                  <a:schemeClr val="tx1"/>
                </a:solidFill>
                <a:effectLst/>
              </a:rPr>
              <a:t>As Lermontov’s mother died when he was only 3     …       took care of him.</a:t>
            </a:r>
            <a:endParaRPr lang="ru-RU" sz="3600" b="1" i="1" smtClean="0">
              <a:solidFill>
                <a:schemeClr val="tx1"/>
              </a:solidFill>
              <a:effectLst/>
            </a:endParaRPr>
          </a:p>
        </p:txBody>
      </p:sp>
      <p:sp>
        <p:nvSpPr>
          <p:cNvPr id="3" name="Подзаголовок 2"/>
          <p:cNvSpPr>
            <a:spLocks noGrp="1"/>
          </p:cNvSpPr>
          <p:nvPr>
            <p:ph type="subTitle" idx="4294967295"/>
          </p:nvPr>
        </p:nvSpPr>
        <p:spPr>
          <a:xfrm>
            <a:off x="1547813" y="3141663"/>
            <a:ext cx="6400800" cy="3024187"/>
          </a:xfrm>
        </p:spPr>
        <p:txBody>
          <a:bodyPr/>
          <a:lstStyle/>
          <a:p>
            <a:pPr marL="609600" indent="-609600" algn="ctr">
              <a:buFont typeface="Wingdings" pitchFamily="2" charset="2"/>
              <a:buAutoNum type="arabicPeriod"/>
              <a:defRPr/>
            </a:pPr>
            <a:r>
              <a:rPr lang="en-US" b="1" i="1" smtClean="0">
                <a:effectLst/>
              </a:rPr>
              <a:t>his father</a:t>
            </a:r>
          </a:p>
          <a:p>
            <a:pPr marL="609600" indent="-609600" algn="ctr">
              <a:buFont typeface="Wingdings" pitchFamily="2" charset="2"/>
              <a:buAutoNum type="arabicPeriod"/>
              <a:defRPr/>
            </a:pPr>
            <a:endParaRPr lang="en-US" b="1" i="1" smtClean="0">
              <a:effectLst/>
            </a:endParaRPr>
          </a:p>
          <a:p>
            <a:pPr marL="609600" indent="-609600" algn="ctr">
              <a:buFont typeface="Wingdings" pitchFamily="2" charset="2"/>
              <a:buAutoNum type="arabicPeriod"/>
              <a:defRPr/>
            </a:pPr>
            <a:r>
              <a:rPr lang="en-US" b="1" i="1" smtClean="0">
                <a:effectLst/>
              </a:rPr>
              <a:t>his grandmother</a:t>
            </a:r>
          </a:p>
          <a:p>
            <a:pPr marL="609600" indent="-609600" algn="ctr">
              <a:buFont typeface="Wingdings" pitchFamily="2" charset="2"/>
              <a:buAutoNum type="arabicPeriod"/>
              <a:defRPr/>
            </a:pPr>
            <a:endParaRPr lang="en-US" b="1" i="1" smtClean="0">
              <a:effectLst/>
            </a:endParaRPr>
          </a:p>
          <a:p>
            <a:pPr marL="609600" indent="-609600" algn="ctr">
              <a:buFont typeface="Wingdings" pitchFamily="2" charset="2"/>
              <a:buAutoNum type="arabicPeriod"/>
              <a:defRPr/>
            </a:pPr>
            <a:r>
              <a:rPr lang="en-US" b="1" i="1" smtClean="0">
                <a:effectLst/>
              </a:rPr>
              <a:t>his uncle</a:t>
            </a:r>
            <a:endParaRPr lang="ru-RU" b="1" i="1" smtClean="0">
              <a:effectLst/>
            </a:endParaRPr>
          </a:p>
          <a:p>
            <a:pPr marL="609600" indent="-609600" algn="ctr" eaLnBrk="1" hangingPunct="1">
              <a:buFont typeface="Wingdings" pitchFamily="2" charset="2"/>
              <a:buAutoNum type="arabicPeriod"/>
              <a:defRPr/>
            </a:pPr>
            <a:endParaRPr lang="ru-RU" smtClean="0">
              <a:solidFill>
                <a:srgbClr val="898989"/>
              </a:solidFill>
            </a:endParaRPr>
          </a:p>
        </p:txBody>
      </p:sp>
      <p:sp>
        <p:nvSpPr>
          <p:cNvPr id="23555" name="AutoShape 2"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latin typeface="Calibri" pitchFamily="34" charset="0"/>
            </a:endParaRPr>
          </a:p>
        </p:txBody>
      </p:sp>
      <p:sp>
        <p:nvSpPr>
          <p:cNvPr id="23556" name="AutoShape 4"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3557" name="AutoShape 6"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460375" y="1603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3558" name="AutoShape 8" descr="&amp;Scy;&amp;tcy;&amp;acy;&amp;rcy;&amp;acy;&amp;yacy; &amp;bcy;&amp;ucy;&amp;mcy;&amp;acy;&amp;gcy;&amp;acy; &quot; &amp;Tcy;&amp;iecy;&amp;kcy;&amp;scy;&amp;tcy;&amp;ucy;&amp;rcy;&amp;ycy; &quot; OldtimeWallpapers.com - &amp;Pcy;&amp;ocy;&amp;dcy; &amp;scy;&amp;tcy;&amp;acy;&amp;rcy;&amp;icy;&amp;ncy;&amp;ucy; &amp;Ocy;&amp;bcy;&amp;ocy;&amp;icy; &amp;ncy;&amp;acy; &amp;rcy;&amp;acy;&amp;bcy;&amp;ocy;&amp;chcy;&amp;icy;&amp;jcy; &amp;scy;&amp;tcy;&amp;ocy;&amp;lcy;"/>
          <p:cNvSpPr>
            <a:spLocks noChangeAspect="1" noChangeArrowheads="1"/>
          </p:cNvSpPr>
          <p:nvPr/>
        </p:nvSpPr>
        <p:spPr bwMode="auto">
          <a:xfrm>
            <a:off x="612775" y="3127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3559" name="AutoShape 13" descr="&amp;Scy;&amp;tcy;&amp;acy;&amp;rcy;&amp;acy;&amp;yacy; &amp;bcy;&amp;ucy;&amp;mcy;&amp;acy;&amp;gcy;&amp;acy; - &amp;Pcy;&amp;ocy;&amp;dcy;&amp;iecy;&amp;lcy;&amp;kcy;&amp;icy;"/>
          <p:cNvSpPr>
            <a:spLocks noChangeAspect="1" noChangeArrowheads="1"/>
          </p:cNvSpPr>
          <p:nvPr/>
        </p:nvSpPr>
        <p:spPr bwMode="auto">
          <a:xfrm>
            <a:off x="765175" y="465138"/>
            <a:ext cx="304800" cy="304800"/>
          </a:xfrm>
          <a:prstGeom prst="rect">
            <a:avLst/>
          </a:prstGeom>
          <a:noFill/>
          <a:ln w="9525">
            <a:noFill/>
            <a:miter lim="800000"/>
            <a:headEnd/>
            <a:tailEnd/>
          </a:ln>
        </p:spPr>
        <p:txBody>
          <a:bodyPr/>
          <a:lstStyle/>
          <a:p>
            <a:endParaRPr lang="ru-RU">
              <a:latin typeface="Calibri" pitchFamily="34" charset="0"/>
            </a:endParaRPr>
          </a:p>
        </p:txBody>
      </p:sp>
      <p:sp>
        <p:nvSpPr>
          <p:cNvPr id="23560" name="AutoShape 15" descr="&amp;Scy;&amp;tcy;&amp;acy;&amp;rcy;&amp;acy;&amp;yacy; &amp;bcy;&amp;ucy;&amp;mcy;&amp;acy;&amp;gcy;&amp;acy; - &amp;Pcy;&amp;ocy;&amp;dcy;&amp;iecy;&amp;lcy;&amp;kcy;&amp;icy;"/>
          <p:cNvSpPr>
            <a:spLocks noChangeAspect="1" noChangeArrowheads="1"/>
          </p:cNvSpPr>
          <p:nvPr/>
        </p:nvSpPr>
        <p:spPr bwMode="auto">
          <a:xfrm>
            <a:off x="917575" y="617538"/>
            <a:ext cx="304800" cy="304800"/>
          </a:xfrm>
          <a:prstGeom prst="rect">
            <a:avLst/>
          </a:prstGeom>
          <a:noFill/>
          <a:ln w="9525">
            <a:noFill/>
            <a:miter lim="800000"/>
            <a:headEnd/>
            <a:tailEnd/>
          </a:ln>
        </p:spPr>
        <p:txBody>
          <a:bodyP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linds(horizontal)">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theme/theme1.xml><?xml version="1.0" encoding="utf-8"?>
<a:theme xmlns:a="http://schemas.openxmlformats.org/drawingml/2006/main" name="Разрез">
  <a:themeElements>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Разрез">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Разрез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Разрез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Разрез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Разрез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Разрез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Разрез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Разрез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Разрез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502</TotalTime>
  <Words>763</Words>
  <Application>Microsoft Office PowerPoint</Application>
  <PresentationFormat>Экран (4:3)</PresentationFormat>
  <Paragraphs>110</Paragraphs>
  <Slides>26</Slides>
  <Notes>0</Notes>
  <HiddenSlides>0</HiddenSlides>
  <MMClips>0</MMClips>
  <ScaleCrop>false</ScaleCrop>
  <HeadingPairs>
    <vt:vector size="6" baseType="variant">
      <vt:variant>
        <vt:lpstr>Использованные шрифты</vt:lpstr>
      </vt:variant>
      <vt:variant>
        <vt:i4>8</vt:i4>
      </vt:variant>
      <vt:variant>
        <vt:lpstr>Шаблон оформления</vt:lpstr>
      </vt:variant>
      <vt:variant>
        <vt:i4>2</vt:i4>
      </vt:variant>
      <vt:variant>
        <vt:lpstr>Заголовки слайдов</vt:lpstr>
      </vt:variant>
      <vt:variant>
        <vt:i4>26</vt:i4>
      </vt:variant>
    </vt:vector>
  </HeadingPairs>
  <TitlesOfParts>
    <vt:vector size="36" baseType="lpstr">
      <vt:lpstr>Andalus</vt:lpstr>
      <vt:lpstr>Arial</vt:lpstr>
      <vt:lpstr>Tahoma</vt:lpstr>
      <vt:lpstr>Wingdings</vt:lpstr>
      <vt:lpstr>Calibri</vt:lpstr>
      <vt:lpstr>Algerian</vt:lpstr>
      <vt:lpstr>AR JULIAN</vt:lpstr>
      <vt:lpstr>Aharoni</vt:lpstr>
      <vt:lpstr>Разрез</vt:lpstr>
      <vt:lpstr>Разрез</vt:lpstr>
      <vt:lpstr>Слайд 1</vt:lpstr>
      <vt:lpstr>Match the names with the pictures</vt:lpstr>
      <vt:lpstr>Lermontov is one  of the most famous Russian </vt:lpstr>
      <vt:lpstr>Lermontov is one  of the most famous Russian </vt:lpstr>
      <vt:lpstr>Lermontov was born in </vt:lpstr>
      <vt:lpstr>Lermontov was born in </vt:lpstr>
      <vt:lpstr>Lermontov was born in </vt:lpstr>
      <vt:lpstr>Lermontov was born in </vt:lpstr>
      <vt:lpstr>As Lermontov’s mother died when he was only 3     …       took care of him.</vt:lpstr>
      <vt:lpstr>As Lermontov’s mother died when he was only 3    his grandmother took care of him.</vt:lpstr>
      <vt:lpstr>Lermontov entered Moscow University in</vt:lpstr>
      <vt:lpstr>Lermontov entered the Moscow University in</vt:lpstr>
      <vt:lpstr>Try to match the book and the illustration </vt:lpstr>
      <vt:lpstr>This poem made him famous. </vt:lpstr>
      <vt:lpstr>This poem made him famous. </vt:lpstr>
      <vt:lpstr>Try to guess the poem </vt:lpstr>
      <vt:lpstr>Try to guess the poem </vt:lpstr>
      <vt:lpstr>Lermontov gave the name of his main hero after  the river </vt:lpstr>
      <vt:lpstr>Lermontov gave the name  of his main hero after  the river </vt:lpstr>
      <vt:lpstr>Lermontov died during a duel  with a fellow officer </vt:lpstr>
      <vt:lpstr>Lermontov died during a duel  with a fellow officer </vt:lpstr>
      <vt:lpstr>He is buried in </vt:lpstr>
      <vt:lpstr>He is buried in </vt:lpstr>
      <vt:lpstr>Michail Yuryevich Lermontov</vt:lpstr>
      <vt:lpstr>Fill in the Gaps</vt:lpstr>
      <vt:lpstr>Fill in the Gaps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Никита</cp:lastModifiedBy>
  <cp:revision>9</cp:revision>
  <dcterms:created xsi:type="dcterms:W3CDTF">2014-10-02T07:06:41Z</dcterms:created>
  <dcterms:modified xsi:type="dcterms:W3CDTF">2014-10-17T15:00:20Z</dcterms:modified>
</cp:coreProperties>
</file>