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3022A-A5AB-440D-91BD-842C885F2BB3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7263D-1878-48C6-8266-A2B10FD1C6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443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ADC30B-46F0-4BF9-A7A4-9BFEF55B17D1}" type="datetimeFigureOut">
              <a:rPr lang="ru-RU" smtClean="0"/>
              <a:t>10.02.2015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42EA8F-6CB4-494F-8B60-E5619C3C55F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764704"/>
            <a:ext cx="8305800" cy="223224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Внешняя политика Николая </a:t>
            </a:r>
            <a:r>
              <a:rPr lang="en-US" dirty="0" smtClean="0">
                <a:solidFill>
                  <a:schemeClr val="bg1"/>
                </a:solidFill>
              </a:rPr>
              <a:t>II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Русско-Японская война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1904-1905 </a:t>
            </a:r>
            <a:r>
              <a:rPr lang="ru-RU" dirty="0" smtClean="0">
                <a:solidFill>
                  <a:schemeClr val="bg1"/>
                </a:solidFill>
              </a:rPr>
              <a:t>гг.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5013176"/>
            <a:ext cx="2822848" cy="1224136"/>
          </a:xfrm>
        </p:spPr>
        <p:txBody>
          <a:bodyPr/>
          <a:lstStyle/>
          <a:p>
            <a:r>
              <a:rPr lang="ru-RU" sz="1200" dirty="0" smtClean="0"/>
              <a:t>Свиридова Анна Геннадьевна учитель истории и обществознания </a:t>
            </a:r>
          </a:p>
          <a:p>
            <a:r>
              <a:rPr lang="ru-RU" sz="1200" dirty="0" smtClean="0"/>
              <a:t>МБОУ СОШ № 33</a:t>
            </a:r>
            <a:endParaRPr lang="ru-RU" sz="1200" dirty="0"/>
          </a:p>
        </p:txBody>
      </p:sp>
      <p:pic>
        <p:nvPicPr>
          <p:cNvPr id="2050" name="Picture 2" descr="C:\Users\Иван\Desktop\111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48879"/>
            <a:ext cx="2088232" cy="414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40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038327"/>
              </p:ext>
            </p:extLst>
          </p:nvPr>
        </p:nvGraphicFramePr>
        <p:xfrm>
          <a:off x="457200" y="116632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2597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8992">
                <a:tc>
                  <a:txBody>
                    <a:bodyPr/>
                    <a:lstStyle/>
                    <a:p>
                      <a:r>
                        <a:rPr lang="ru-RU" dirty="0" smtClean="0"/>
                        <a:t>Октябрь 1904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 Балтийского моря вышла 2-я Тихоокеанская эскадра (адмирал </a:t>
                      </a:r>
                      <a:r>
                        <a:rPr lang="ru-RU" dirty="0" err="1" smtClean="0"/>
                        <a:t>З.П.Рожественский</a:t>
                      </a:r>
                      <a:r>
                        <a:rPr lang="ru-RU" dirty="0" smtClean="0"/>
                        <a:t>) для обороны крепости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декабря 1904 г.</a:t>
                      </a:r>
                      <a:r>
                        <a:rPr lang="ru-RU" baseline="0" dirty="0" smtClean="0"/>
                        <a:t>  Командующий войсками А.М. </a:t>
                      </a:r>
                      <a:r>
                        <a:rPr lang="ru-RU" baseline="0" dirty="0" err="1" smtClean="0"/>
                        <a:t>Стессель</a:t>
                      </a:r>
                      <a:r>
                        <a:rPr lang="ru-RU" baseline="0" dirty="0" smtClean="0"/>
                        <a:t> сдал крепость врагу.</a:t>
                      </a:r>
                      <a:endParaRPr lang="ru-RU" dirty="0"/>
                    </a:p>
                  </a:txBody>
                  <a:tcPr/>
                </a:tc>
              </a:tr>
              <a:tr h="454559">
                <a:tc>
                  <a:txBody>
                    <a:bodyPr/>
                    <a:lstStyle/>
                    <a:p>
                      <a:r>
                        <a:rPr lang="ru-RU" dirty="0" smtClean="0"/>
                        <a:t>25 февраля 1905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двусторонний охват русских войск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Японцы заняли </a:t>
                      </a:r>
                      <a:r>
                        <a:rPr lang="ru-RU" dirty="0" err="1" smtClean="0"/>
                        <a:t>Мукден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844181">
                <a:tc>
                  <a:txBody>
                    <a:bodyPr/>
                    <a:lstStyle/>
                    <a:p>
                      <a:r>
                        <a:rPr lang="ru-RU" dirty="0" smtClean="0"/>
                        <a:t>14 мая 1905 г.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русские корабли вошли в </a:t>
                      </a:r>
                      <a:r>
                        <a:rPr lang="ru-RU" dirty="0" err="1" smtClean="0"/>
                        <a:t>Цусимский</a:t>
                      </a:r>
                      <a:r>
                        <a:rPr lang="ru-RU" baseline="0" dirty="0" smtClean="0"/>
                        <a:t> пролив. Превосходство противника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Поражение</a:t>
                      </a:r>
                      <a:r>
                        <a:rPr lang="ru-RU" baseline="0" dirty="0" smtClean="0"/>
                        <a:t> России. Цусима- позорная страница русской военной истории.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526"/>
            <a:ext cx="8229600" cy="6181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7170" name="Picture 2" descr="C:\Users\Иван\Desktop\wpid-UVwHp60Noo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61048"/>
            <a:ext cx="835292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34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23 августа 1905 г. подписан </a:t>
            </a:r>
            <a:r>
              <a:rPr lang="ru-RU" dirty="0" err="1" smtClean="0"/>
              <a:t>Портсмутский</a:t>
            </a:r>
            <a:r>
              <a:rPr lang="ru-RU" dirty="0" smtClean="0"/>
              <a:t> мирный договор.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Потери:</a:t>
            </a:r>
          </a:p>
          <a:p>
            <a:r>
              <a:rPr lang="ru-RU" dirty="0" smtClean="0"/>
              <a:t>Япония </a:t>
            </a:r>
            <a:r>
              <a:rPr lang="ru-RU" dirty="0"/>
              <a:t>потеряла убитыми более 85 тысяч, Россия более 50 тысяч.</a:t>
            </a:r>
          </a:p>
          <a:p>
            <a:r>
              <a:rPr lang="ru-RU" dirty="0"/>
              <a:t>От ран скончалось воинов у Японии более 38 тысяч, у России более 17 тысяч.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войны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71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84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Основные направления внешней политики России на рубеже </a:t>
            </a:r>
            <a:r>
              <a:rPr lang="en-US" dirty="0" smtClean="0"/>
              <a:t>XIX-XX </a:t>
            </a:r>
            <a:r>
              <a:rPr lang="ru-RU" dirty="0" smtClean="0"/>
              <a:t>вв. Гаагская конференция.</a:t>
            </a:r>
          </a:p>
          <a:p>
            <a:r>
              <a:rPr lang="ru-RU" dirty="0" smtClean="0"/>
              <a:t>2. Дальневосточная политика.</a:t>
            </a:r>
          </a:p>
          <a:p>
            <a:r>
              <a:rPr lang="ru-RU" dirty="0" smtClean="0"/>
              <a:t>3. Начало Русско-Японской войны.</a:t>
            </a:r>
          </a:p>
          <a:p>
            <a:r>
              <a:rPr lang="ru-RU" dirty="0" smtClean="0"/>
              <a:t>4. Падение Порт-Артура.</a:t>
            </a:r>
          </a:p>
          <a:p>
            <a:r>
              <a:rPr lang="ru-RU" dirty="0" smtClean="0"/>
              <a:t>5. Ход военных действий в 1905 г.</a:t>
            </a:r>
          </a:p>
          <a:p>
            <a:r>
              <a:rPr lang="ru-RU" dirty="0" smtClean="0"/>
              <a:t>6. Окончание войны. Сближение России и Англии.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 урока: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7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направления внешней политики Николая </a:t>
            </a:r>
            <a:r>
              <a:rPr lang="en-US" dirty="0" smtClean="0"/>
              <a:t>II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Иван\Desktop\Mikola_I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1700808"/>
            <a:ext cx="2736305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1551834"/>
            <a:ext cx="4898388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 </a:t>
            </a:r>
            <a:r>
              <a:rPr lang="ru-RU" sz="2800" b="1" dirty="0" smtClean="0"/>
              <a:t>Задачи внешней политики Николая </a:t>
            </a:r>
            <a:r>
              <a:rPr lang="en-US" sz="2800" b="1" dirty="0" smtClean="0"/>
              <a:t>II</a:t>
            </a:r>
            <a:r>
              <a:rPr lang="ru-RU" sz="2800" b="1" dirty="0" smtClean="0"/>
              <a:t>: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800" b="1" i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Сохранить сложившееся положение и не допустить новых военных конфликтов в Европе.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800" b="1" i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Расширить сферу влияния России н Дальнем Востоке.</a:t>
            </a:r>
            <a:endParaRPr lang="en-US" sz="2800" b="1" i="1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3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7080" y="332656"/>
            <a:ext cx="73498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Гаагская конференция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 descr="C:\Users\Иван\Desktop\3089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5715000" cy="425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3" y="5889158"/>
            <a:ext cx="4824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Российская делегация на Гаагской конференции по разоружению, 1899 год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72200" y="1628800"/>
            <a:ext cx="2592288" cy="4680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588224" y="1988840"/>
            <a:ext cx="22322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Июнь 1899 г.- </a:t>
            </a:r>
            <a:r>
              <a:rPr lang="ru-RU" sz="2000" dirty="0" smtClean="0">
                <a:solidFill>
                  <a:schemeClr val="bg1"/>
                </a:solidFill>
              </a:rPr>
              <a:t>международная Гаагская конференция.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72200" y="3500729"/>
            <a:ext cx="2592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Итог встречи: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Создан международный суд для разбирательства конфликтов между государствами.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Запрещено использовать удушливые газы; не применять снаряды.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61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Иван\Desktop\img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48787"/>
            <a:ext cx="8280920" cy="54726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0194" y="45170"/>
            <a:ext cx="88373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Дальневосточная политика</a:t>
            </a:r>
            <a:endParaRPr lang="ru-RU" sz="5400" b="1" cap="none" spc="0" dirty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412776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Главным препятствием на пути к преобладанию России на Дальнем Востоке была Япония.</a:t>
            </a: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bg1"/>
                </a:solidFill>
              </a:rPr>
              <a:t>1896 г. Договор Китая и России об оборонительном союзе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bg1"/>
                </a:solidFill>
              </a:rPr>
              <a:t>Май  1898 г. Россия и Китай подписали договор об аренде на 25 лет Ляодунского полуострова и Порт- Артура с правом создания там российской военно- морской базы.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34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С августа 1903 года Япония вела переговоры с Россией, требовала права на преобладание в Корее, не соглашалась на частичные уступки и к декабрю уже была готова к нападению. Никакие действия России не смогли бы остановить войну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Причины войны</a:t>
            </a:r>
            <a:r>
              <a:rPr lang="ru-RU" b="1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3200" dirty="0" smtClean="0"/>
              <a:t>1. </a:t>
            </a:r>
            <a:r>
              <a:rPr lang="ru-RU" sz="3200" b="1" dirty="0" smtClean="0"/>
              <a:t>Стремление </a:t>
            </a:r>
            <a:r>
              <a:rPr lang="ru-RU" sz="3200" b="1" dirty="0"/>
              <a:t>России укрепиться на «незамерзающих морях» Китая и Кореи.</a:t>
            </a:r>
          </a:p>
          <a:p>
            <a:pPr marL="0" indent="0">
              <a:buNone/>
            </a:pPr>
            <a:r>
              <a:rPr lang="ru-RU" sz="3200" b="1" dirty="0" smtClean="0"/>
              <a:t>2. Стремление </a:t>
            </a:r>
            <a:r>
              <a:rPr lang="ru-RU" sz="3200" b="1" dirty="0"/>
              <a:t>ведущих держав не допустить усиления России на Дальнем Востоке. 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/>
              <a:t>Поддержка </a:t>
            </a:r>
            <a:r>
              <a:rPr lang="ru-RU" sz="3200" b="1" dirty="0"/>
              <a:t>Японии со стороны США и Великобритании.</a:t>
            </a:r>
          </a:p>
          <a:p>
            <a:pPr marL="0" indent="0">
              <a:buNone/>
            </a:pPr>
            <a:r>
              <a:rPr lang="ru-RU" sz="3200" b="1" dirty="0" smtClean="0"/>
              <a:t>3. Стремление </a:t>
            </a:r>
            <a:r>
              <a:rPr lang="ru-RU" sz="3200" b="1" dirty="0"/>
              <a:t>Японии вытеснить русскую армию из Китая и захватить Корею</a:t>
            </a:r>
            <a:r>
              <a:rPr lang="ru-RU" sz="3200" b="1" dirty="0" smtClean="0"/>
              <a:t>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Соотношение сил:</a:t>
            </a:r>
          </a:p>
          <a:p>
            <a:pPr marL="0" indent="0">
              <a:buNone/>
            </a:pPr>
            <a:r>
              <a:rPr lang="ru-RU" dirty="0" smtClean="0"/>
              <a:t>К </a:t>
            </a:r>
            <a:r>
              <a:rPr lang="ru-RU" dirty="0"/>
              <a:t>1904 году </a:t>
            </a:r>
            <a:r>
              <a:rPr lang="ru-RU" dirty="0">
                <a:solidFill>
                  <a:srgbClr val="7030A0"/>
                </a:solidFill>
              </a:rPr>
              <a:t>русская армия </a:t>
            </a:r>
            <a:r>
              <a:rPr lang="ru-RU" dirty="0"/>
              <a:t>насчитывала: в Маньчжурии – </a:t>
            </a:r>
            <a:r>
              <a:rPr lang="ru-RU" dirty="0" err="1"/>
              <a:t>ок</a:t>
            </a:r>
            <a:r>
              <a:rPr lang="ru-RU" dirty="0"/>
              <a:t>. 28 тысяч, в Порт-Артуре – </a:t>
            </a:r>
            <a:r>
              <a:rPr lang="ru-RU" dirty="0" err="1"/>
              <a:t>ок</a:t>
            </a:r>
            <a:r>
              <a:rPr lang="ru-RU" dirty="0"/>
              <a:t>. 22 тысяч. </a:t>
            </a:r>
            <a:r>
              <a:rPr lang="ru-RU" dirty="0">
                <a:solidFill>
                  <a:srgbClr val="7030A0"/>
                </a:solidFill>
              </a:rPr>
              <a:t>Япония</a:t>
            </a:r>
            <a:r>
              <a:rPr lang="ru-RU" dirty="0"/>
              <a:t> имела более 440 </a:t>
            </a:r>
            <a:r>
              <a:rPr lang="ru-RU" dirty="0" smtClean="0"/>
              <a:t>тысяч. Артиллерия</a:t>
            </a:r>
            <a:r>
              <a:rPr lang="ru-RU" dirty="0"/>
              <a:t>, стрелковое оружие, корабли Японии было намного лучше, чем у России. Как победить в такой войне?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Начало </a:t>
            </a:r>
            <a:r>
              <a:rPr lang="ru-RU" sz="4400" b="1" dirty="0">
                <a:solidFill>
                  <a:schemeClr val="bg1"/>
                </a:solidFill>
              </a:rPr>
              <a:t>Р</a:t>
            </a:r>
            <a:r>
              <a:rPr lang="ru-RU" sz="4400" b="1" dirty="0" smtClean="0">
                <a:solidFill>
                  <a:schemeClr val="bg1"/>
                </a:solidFill>
              </a:rPr>
              <a:t>усско- японской войны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43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 wrap="none"/>
          <a:lstStyle/>
          <a:p>
            <a:endParaRPr lang="ru-RU" dirty="0"/>
          </a:p>
        </p:txBody>
      </p:sp>
      <p:pic>
        <p:nvPicPr>
          <p:cNvPr id="5122" name="Picture 2" descr="C:\Users\Иван\Desktop\russ-jap-wa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32656"/>
            <a:ext cx="5184576" cy="62646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476672"/>
            <a:ext cx="33843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В ночь на 27 января 1904 г., без объявления войны, японские корабли атаковали русскую эскадру, в итоге 2 броненосца и 1 крейсер получили повреждения.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59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Иван\Desktop\varyag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16632"/>
            <a:ext cx="691276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8304" y="2179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Уничтожение русских крейсеров "Варяг" и "Кореец" в заливе Чемульпо.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4770922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27 января 1904 г. в порту Чемульпо 14 японских кораблей напали на крейсер «Варяг» и канонерскую лодку «Кореец», в результате неравного боя русские моряки потопили крейсер, а лодку взорвали.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/>
              <a:t>31 марта в бою наскочил на мину флагманский броненосец «Петропавловск», в результате вице- адмирал </a:t>
            </a:r>
            <a:r>
              <a:rPr lang="ru-RU" sz="2000" dirty="0" err="1" smtClean="0"/>
              <a:t>С.О.Макаров</a:t>
            </a:r>
            <a:r>
              <a:rPr lang="ru-RU" sz="2000" dirty="0" smtClean="0"/>
              <a:t> и весь его штаб (29 офицеров и 652 матроса) погибли.</a:t>
            </a:r>
            <a:br>
              <a:rPr lang="ru-RU" sz="2000" dirty="0" smtClean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3260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896305"/>
              </p:ext>
            </p:extLst>
          </p:nvPr>
        </p:nvGraphicFramePr>
        <p:xfrm>
          <a:off x="457200" y="1524000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3353544"/>
                <a:gridCol w="306551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Дата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Событие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Результат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Февраль 1904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начало Русско-японской войны,</a:t>
                      </a:r>
                    </a:p>
                    <a:p>
                      <a:r>
                        <a:rPr lang="ru-RU" dirty="0" smtClean="0"/>
                        <a:t>японская армия высадилась в Корее, бой у г.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Тюренчена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русские войска потерпели поражение и отступили к </a:t>
                      </a:r>
                      <a:r>
                        <a:rPr lang="ru-RU" dirty="0" err="1" smtClean="0"/>
                        <a:t>г.Ляояну</a:t>
                      </a:r>
                      <a:r>
                        <a:rPr lang="ru-RU" dirty="0" smtClean="0"/>
                        <a:t>.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</a:t>
                      </a:r>
                      <a:r>
                        <a:rPr lang="ru-RU" baseline="0" dirty="0" smtClean="0"/>
                        <a:t> 1904 г.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Ляодунском п-</a:t>
                      </a:r>
                      <a:r>
                        <a:rPr lang="ru-RU" dirty="0" err="1" smtClean="0"/>
                        <a:t>ве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в тылу Порт-Артура, десантировалась 2-я японская армия.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Япония захватила порт Дальний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Август 1904 г.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удар</a:t>
                      </a:r>
                      <a:r>
                        <a:rPr lang="ru-RU" baseline="0" dirty="0" smtClean="0"/>
                        <a:t> по Порт-Артуру со стороны Японии.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в рез-те упорного сопротивления, Япония потеряла треть состава, прекращен штурм и переход к осаде крепости.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Август 1904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три японские</a:t>
                      </a:r>
                      <a:r>
                        <a:rPr lang="ru-RU" baseline="0" dirty="0" smtClean="0"/>
                        <a:t> армии атаковали русские позиции в районе </a:t>
                      </a:r>
                      <a:r>
                        <a:rPr lang="ru-RU" baseline="0" dirty="0" err="1" smtClean="0"/>
                        <a:t>Ляояна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огромные потери</a:t>
                      </a:r>
                      <a:r>
                        <a:rPr lang="ru-RU" baseline="0" dirty="0" smtClean="0"/>
                        <a:t> Японии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Arial Black" pitchFamily="34" charset="0"/>
              </a:rPr>
              <a:t>     Падение Порт-Артура.</a:t>
            </a:r>
            <a:endParaRPr lang="ru-RU" i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04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562</TotalTime>
  <Words>671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Внешняя политика Николая II.  Русско-Японская война  1904-1905 гг.</vt:lpstr>
      <vt:lpstr>План урока:</vt:lpstr>
      <vt:lpstr>Основные направления внешней политики Николая II.</vt:lpstr>
      <vt:lpstr>Презентация PowerPoint</vt:lpstr>
      <vt:lpstr>Презентация PowerPoint</vt:lpstr>
      <vt:lpstr>Начало Русско- японской войны</vt:lpstr>
      <vt:lpstr>Презентация PowerPoint</vt:lpstr>
      <vt:lpstr>Презентация PowerPoint</vt:lpstr>
      <vt:lpstr>      Падение Порт-Артура.</vt:lpstr>
      <vt:lpstr>Презентация PowerPoint</vt:lpstr>
      <vt:lpstr>Итоги войны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политика Николая II.  Русско-Японская война  1904-1905 гг.</dc:title>
  <dc:creator>Иван</dc:creator>
  <cp:lastModifiedBy>Иван</cp:lastModifiedBy>
  <cp:revision>23</cp:revision>
  <dcterms:created xsi:type="dcterms:W3CDTF">2014-09-17T09:22:58Z</dcterms:created>
  <dcterms:modified xsi:type="dcterms:W3CDTF">2015-02-10T15:15:18Z</dcterms:modified>
</cp:coreProperties>
</file>