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70" r:id="rId2"/>
    <p:sldId id="271" r:id="rId3"/>
    <p:sldId id="272" r:id="rId4"/>
    <p:sldId id="284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4E42"/>
    <a:srgbClr val="8D2F3F"/>
    <a:srgbClr val="CD2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2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BB0FDA-78A2-4042-8940-BFF19D1A2D87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/>
      <dgm:spPr/>
    </dgm:pt>
    <dgm:pt modelId="{35E76514-BF11-4971-9E93-891C25DF1CD5}">
      <dgm:prSet phldrT="[Текст]" phldr="1"/>
      <dgm:spPr/>
      <dgm:t>
        <a:bodyPr/>
        <a:lstStyle/>
        <a:p>
          <a:endParaRPr lang="ru-RU"/>
        </a:p>
      </dgm:t>
    </dgm:pt>
    <dgm:pt modelId="{5C2D00B0-D3B0-4CFC-865B-E8E03083B4D8}" type="parTrans" cxnId="{9ABFB051-0F22-46CE-A5D3-89DD4082DAAE}">
      <dgm:prSet/>
      <dgm:spPr/>
      <dgm:t>
        <a:bodyPr/>
        <a:lstStyle/>
        <a:p>
          <a:endParaRPr lang="ru-RU"/>
        </a:p>
      </dgm:t>
    </dgm:pt>
    <dgm:pt modelId="{E33CB95C-EC3C-4C99-A80D-AF4502FEF1F6}" type="sibTrans" cxnId="{9ABFB051-0F22-46CE-A5D3-89DD4082DAAE}">
      <dgm:prSet/>
      <dgm:spPr/>
      <dgm:t>
        <a:bodyPr/>
        <a:lstStyle/>
        <a:p>
          <a:endParaRPr lang="ru-RU"/>
        </a:p>
      </dgm:t>
    </dgm:pt>
    <dgm:pt modelId="{3E18A2ED-52C7-4F91-B04C-E4A2C1293182}" type="pres">
      <dgm:prSet presAssocID="{44BB0FDA-78A2-4042-8940-BFF19D1A2D87}" presName="Name0" presStyleCnt="0">
        <dgm:presLayoutVars>
          <dgm:chMax/>
          <dgm:chPref/>
          <dgm:dir/>
        </dgm:presLayoutVars>
      </dgm:prSet>
      <dgm:spPr/>
    </dgm:pt>
    <dgm:pt modelId="{60E0AD05-F512-4033-ABE9-6C920C9F0D65}" type="pres">
      <dgm:prSet presAssocID="{35E76514-BF11-4971-9E93-891C25DF1CD5}" presName="composite" presStyleCnt="0">
        <dgm:presLayoutVars>
          <dgm:chMax val="1"/>
          <dgm:chPref val="1"/>
        </dgm:presLayoutVars>
      </dgm:prSet>
      <dgm:spPr/>
    </dgm:pt>
    <dgm:pt modelId="{74B1AFD0-2033-49FB-BB61-46E87AF6C73C}" type="pres">
      <dgm:prSet presAssocID="{35E76514-BF11-4971-9E93-891C25DF1CD5}" presName="Accent" presStyleLbl="trAlignAcc1" presStyleIdx="0" presStyleCnt="1">
        <dgm:presLayoutVars>
          <dgm:chMax val="0"/>
          <dgm:chPref val="0"/>
        </dgm:presLayoutVars>
      </dgm:prSet>
      <dgm:spPr/>
    </dgm:pt>
    <dgm:pt modelId="{6358F655-2523-4A30-9B35-1C25022D7040}" type="pres">
      <dgm:prSet presAssocID="{35E76514-BF11-4971-9E93-891C25DF1CD5}" presName="Image" presStyleLbl="alignImgPlace1" presStyleIdx="0" presStyleCnt="1" custAng="8319259" custLinFactX="-5965" custLinFactNeighborX="-100000" custLinFactNeighborY="-65365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</dgm:spPr>
    </dgm:pt>
    <dgm:pt modelId="{2C07BBCF-ADAF-4E8E-9038-FCDF2DFEABB9}" type="pres">
      <dgm:prSet presAssocID="{35E76514-BF11-4971-9E93-891C25DF1CD5}" presName="ChildComposite" presStyleCnt="0"/>
      <dgm:spPr/>
    </dgm:pt>
    <dgm:pt modelId="{7A9E17B7-0564-4BE0-ABB2-5B821A07F081}" type="pres">
      <dgm:prSet presAssocID="{35E76514-BF11-4971-9E93-891C25DF1CD5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6222363-84F8-45C3-8789-3C4065C7EBFA}" type="pres">
      <dgm:prSet presAssocID="{35E76514-BF11-4971-9E93-891C25DF1CD5}" presName="Parent" presStyleLbl="revTx" presStyleIdx="0" presStyleCnt="1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34A5D9-283F-4032-A84B-7D3C5A2299BE}" type="presOf" srcId="{44BB0FDA-78A2-4042-8940-BFF19D1A2D87}" destId="{3E18A2ED-52C7-4F91-B04C-E4A2C1293182}" srcOrd="0" destOrd="0" presId="urn:microsoft.com/office/officeart/2008/layout/CaptionedPictures"/>
    <dgm:cxn modelId="{C30CC698-CA0C-4E78-AAB6-8263B92A1B0E}" type="presOf" srcId="{35E76514-BF11-4971-9E93-891C25DF1CD5}" destId="{C6222363-84F8-45C3-8789-3C4065C7EBFA}" srcOrd="0" destOrd="0" presId="urn:microsoft.com/office/officeart/2008/layout/CaptionedPictures"/>
    <dgm:cxn modelId="{9ABFB051-0F22-46CE-A5D3-89DD4082DAAE}" srcId="{44BB0FDA-78A2-4042-8940-BFF19D1A2D87}" destId="{35E76514-BF11-4971-9E93-891C25DF1CD5}" srcOrd="0" destOrd="0" parTransId="{5C2D00B0-D3B0-4CFC-865B-E8E03083B4D8}" sibTransId="{E33CB95C-EC3C-4C99-A80D-AF4502FEF1F6}"/>
    <dgm:cxn modelId="{B90FB67D-6FB4-4544-B2EA-802D5955B58E}" type="presParOf" srcId="{3E18A2ED-52C7-4F91-B04C-E4A2C1293182}" destId="{60E0AD05-F512-4033-ABE9-6C920C9F0D65}" srcOrd="0" destOrd="0" presId="urn:microsoft.com/office/officeart/2008/layout/CaptionedPictures"/>
    <dgm:cxn modelId="{A67F27B5-F769-4B56-B2B1-6EEE2C9C0F08}" type="presParOf" srcId="{60E0AD05-F512-4033-ABE9-6C920C9F0D65}" destId="{74B1AFD0-2033-49FB-BB61-46E87AF6C73C}" srcOrd="0" destOrd="0" presId="urn:microsoft.com/office/officeart/2008/layout/CaptionedPictures"/>
    <dgm:cxn modelId="{E86C019F-3D80-4891-85A9-8A43B1A609FE}" type="presParOf" srcId="{60E0AD05-F512-4033-ABE9-6C920C9F0D65}" destId="{6358F655-2523-4A30-9B35-1C25022D7040}" srcOrd="1" destOrd="0" presId="urn:microsoft.com/office/officeart/2008/layout/CaptionedPictures"/>
    <dgm:cxn modelId="{26581B05-BA36-47C6-9A72-E28E16713C72}" type="presParOf" srcId="{60E0AD05-F512-4033-ABE9-6C920C9F0D65}" destId="{2C07BBCF-ADAF-4E8E-9038-FCDF2DFEABB9}" srcOrd="2" destOrd="0" presId="urn:microsoft.com/office/officeart/2008/layout/CaptionedPictures"/>
    <dgm:cxn modelId="{091EA53A-CB65-4810-9CA4-E6F8976D351A}" type="presParOf" srcId="{2C07BBCF-ADAF-4E8E-9038-FCDF2DFEABB9}" destId="{7A9E17B7-0564-4BE0-ABB2-5B821A07F081}" srcOrd="0" destOrd="0" presId="urn:microsoft.com/office/officeart/2008/layout/CaptionedPictures"/>
    <dgm:cxn modelId="{DE7D5117-93F6-4228-BEBF-F54ED9A7D5CE}" type="presParOf" srcId="{2C07BBCF-ADAF-4E8E-9038-FCDF2DFEABB9}" destId="{C6222363-84F8-45C3-8789-3C4065C7EBFA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1AFD0-2033-49FB-BB61-46E87AF6C73C}">
      <dsp:nvSpPr>
        <dsp:cNvPr id="0" name=""/>
        <dsp:cNvSpPr/>
      </dsp:nvSpPr>
      <dsp:spPr>
        <a:xfrm>
          <a:off x="0" y="335202"/>
          <a:ext cx="3236564" cy="380772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58F655-2523-4A30-9B35-1C25022D7040}">
      <dsp:nvSpPr>
        <dsp:cNvPr id="0" name=""/>
        <dsp:cNvSpPr/>
      </dsp:nvSpPr>
      <dsp:spPr>
        <a:xfrm rot="8319259">
          <a:off x="161828" y="-1130285"/>
          <a:ext cx="2912907" cy="247501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222363-84F8-45C3-8789-3C4065C7EBFA}">
      <dsp:nvSpPr>
        <dsp:cNvPr id="0" name=""/>
        <dsp:cNvSpPr/>
      </dsp:nvSpPr>
      <dsp:spPr>
        <a:xfrm>
          <a:off x="161828" y="2962530"/>
          <a:ext cx="2912907" cy="1028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161828" y="2962530"/>
        <a:ext cx="2912907" cy="10280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519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039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73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746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870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17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954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949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15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127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767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microsoft.com/office/2007/relationships/hdphoto" Target="../media/hdphoto1.wdp"/><Relationship Id="rId7" Type="http://schemas.openxmlformats.org/officeDocument/2006/relationships/diagramLayout" Target="../diagrams/layou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6.tiff"/><Relationship Id="rId5" Type="http://schemas.microsoft.com/office/2007/relationships/hdphoto" Target="../media/hdphoto2.wdp"/><Relationship Id="rId10" Type="http://schemas.microsoft.com/office/2007/relationships/diagramDrawing" Target="../diagrams/drawing1.xml"/><Relationship Id="rId4" Type="http://schemas.openxmlformats.org/officeDocument/2006/relationships/image" Target="../media/image4.jpe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Внеурочная деятельность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340768"/>
            <a:ext cx="4100264" cy="5517232"/>
          </a:xfrm>
        </p:spPr>
        <p:txBody>
          <a:bodyPr>
            <a:normAutofit fontScale="47500" lnSpcReduction="20000"/>
          </a:bodyPr>
          <a:lstStyle/>
          <a:p>
            <a:pPr marL="137160" indent="0" algn="just">
              <a:buNone/>
            </a:pPr>
            <a:r>
              <a:rPr lang="ru-RU" sz="3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На занятиях  кружка «Радуга» обучающиеся изготовили в подарок мамам куклу – оберег.</a:t>
            </a:r>
          </a:p>
          <a:p>
            <a:pPr algn="just"/>
            <a:endParaRPr lang="ru-RU" sz="3800" dirty="0" smtClean="0"/>
          </a:p>
          <a:p>
            <a:pPr marL="137160" indent="0" algn="just">
              <a:buNone/>
            </a:pPr>
            <a:r>
              <a:rPr lang="ru-RU" sz="3800" dirty="0" smtClean="0"/>
              <a:t>Тряпичные </a:t>
            </a:r>
            <a:r>
              <a:rPr lang="ru-RU" sz="3800" dirty="0"/>
              <a:t>куклы-удивительные создания! Это оберег настолько древний, что сейчас никто не в силах сказать, кто и где впервые скрутил тряпичную куклу. И смысл в куклах был великий. Любая вещь, сделанная руками, несёт в себе отпечаток и потенциал мыслей, чувств человека, которые он переживает во время рукоделия. Кукла же с самого первого узелочка делалась таким образом, чтобы она стала почти одушевлённым существом, имеющим свои силы и поручение. Например, защитить, поддержать в трудную минуту... А порой- и суженого указать, ребёнка от хвори вылечить, о судьбе поведать.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5432" t="19066" r="80846" b="62409"/>
          <a:stretch/>
        </p:blipFill>
        <p:spPr>
          <a:xfrm>
            <a:off x="4644008" y="1484784"/>
            <a:ext cx="1512168" cy="2016224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708920"/>
            <a:ext cx="2695575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506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Схема изготовления куклы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074" name="Picture 2" descr="C:\Users\Маревич\Desktop\для презентации\DSCN19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331" y="1196752"/>
            <a:ext cx="3662404" cy="274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Маревич\Desktop\для презентации\DSCN19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123404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5348385"/>
              </p:ext>
            </p:extLst>
          </p:nvPr>
        </p:nvGraphicFramePr>
        <p:xfrm>
          <a:off x="1680768" y="14908538"/>
          <a:ext cx="3236564" cy="4478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27" name="Picture 3" descr="C:\Users\Пользователь\Desktop\схема куклы.t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38" y="1149781"/>
            <a:ext cx="3851920" cy="279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868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Схемы изготовления кукол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Кукла на счастье</a:t>
            </a:r>
            <a:endParaRPr lang="ru-RU" dirty="0"/>
          </a:p>
        </p:txBody>
      </p:sp>
      <p:pic>
        <p:nvPicPr>
          <p:cNvPr id="7" name="Объект 6"/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6724" t="53701" r="54967" b="21594"/>
          <a:stretch/>
        </p:blipFill>
        <p:spPr>
          <a:xfrm>
            <a:off x="251520" y="2420888"/>
            <a:ext cx="2808312" cy="2232248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Кукла колокольчик</a:t>
            </a:r>
            <a:endParaRPr lang="ru-RU" dirty="0"/>
          </a:p>
        </p:txBody>
      </p:sp>
      <p:pic>
        <p:nvPicPr>
          <p:cNvPr id="9" name="Объект 8"/>
          <p:cNvPicPr>
            <a:picLocks noGrp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283968" y="2358380"/>
            <a:ext cx="2381250" cy="179070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8" name="Объект 4"/>
          <p:cNvPicPr>
            <a:picLocks/>
          </p:cNvPicPr>
          <p:nvPr/>
        </p:nvPicPr>
        <p:blipFill rotWithShape="1">
          <a:blip r:embed="rId2"/>
          <a:srcRect l="5432" t="19066" r="80846" b="62409"/>
          <a:stretch/>
        </p:blipFill>
        <p:spPr>
          <a:xfrm>
            <a:off x="2174567" y="4427612"/>
            <a:ext cx="1512168" cy="2016224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4"/>
          <a:stretch>
            <a:fillRect/>
          </a:stretch>
        </p:blipFill>
        <p:spPr>
          <a:xfrm>
            <a:off x="6588224" y="3253730"/>
            <a:ext cx="2381250" cy="1790700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5"/>
          <a:stretch>
            <a:fillRect/>
          </a:stretch>
        </p:blipFill>
        <p:spPr>
          <a:xfrm>
            <a:off x="4226439" y="4540374"/>
            <a:ext cx="238125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8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Мною изготовлена  азбука росписи </a:t>
            </a:r>
            <a:endParaRPr lang="ru-RU" dirty="0"/>
          </a:p>
        </p:txBody>
      </p:sp>
      <p:pic>
        <p:nvPicPr>
          <p:cNvPr id="3" name="Рисунок 2" descr="C:\Users\Маревич\Desktop\для презентации\DSCN2004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0" t="11069" r="3395" b="4651"/>
          <a:stretch/>
        </p:blipFill>
        <p:spPr bwMode="auto">
          <a:xfrm rot="5400000">
            <a:off x="1228719" y="2523896"/>
            <a:ext cx="3590304" cy="30962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78507162"/>
      </p:ext>
    </p:extLst>
  </p:cSld>
  <p:clrMapOvr>
    <a:masterClrMapping/>
  </p:clrMapOvr>
</p:sld>
</file>

<file path=ppt/theme/theme1.xml><?xml version="1.0" encoding="utf-8"?>
<a:theme xmlns:a="http://schemas.openxmlformats.org/drawingml/2006/main" name="Праздник классический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Праздник классический</Template>
  <TotalTime>385</TotalTime>
  <Words>135</Words>
  <Application>Microsoft Office PowerPoint</Application>
  <PresentationFormat>Экран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Праздник классический</vt:lpstr>
      <vt:lpstr>Внеурочная деятельность</vt:lpstr>
      <vt:lpstr>Схема изготовления куклы</vt:lpstr>
      <vt:lpstr>Схемы изготовления кукол</vt:lpstr>
      <vt:lpstr>Мною изготовлена  азбука росписи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Обобщение опыта работы учителя изобразительного искусства МАРЕВИЧ СВЕТЛАНЫ ЮРЬЕВНЫ МОУ СОШ № 48  Ворошиловского района  Волгограда  </dc:title>
  <dc:creator>Пользователь</dc:creator>
  <cp:lastModifiedBy>Пользователь</cp:lastModifiedBy>
  <cp:revision>31</cp:revision>
  <dcterms:created xsi:type="dcterms:W3CDTF">2011-11-27T12:04:08Z</dcterms:created>
  <dcterms:modified xsi:type="dcterms:W3CDTF">2012-02-01T12:49:24Z</dcterms:modified>
</cp:coreProperties>
</file>