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0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E1105-C957-4F9D-821C-B66AF05D69BB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A1146-B2EA-4862-BBDD-17C820035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758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A1146-B2EA-4862-BBDD-17C82003549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086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Зарождение полиса</a:t>
            </a:r>
            <a:r>
              <a:rPr lang="ru-RU" dirty="0" smtClean="0">
                <a:effectLst/>
              </a:rPr>
              <a:t>.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Афины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3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§ </a:t>
            </a:r>
            <a:r>
              <a:rPr lang="ru-RU" dirty="0" smtClean="0"/>
              <a:t>29 </a:t>
            </a:r>
          </a:p>
          <a:p>
            <a:endParaRPr lang="ru-RU" dirty="0"/>
          </a:p>
          <a:p>
            <a:r>
              <a:rPr lang="ru-RU" dirty="0" smtClean="0"/>
              <a:t>подготовить </a:t>
            </a:r>
            <a:r>
              <a:rPr lang="ru-RU" dirty="0" err="1" smtClean="0"/>
              <a:t>синквейн</a:t>
            </a:r>
            <a:r>
              <a:rPr lang="ru-RU" dirty="0" smtClean="0"/>
              <a:t> на тему «</a:t>
            </a:r>
            <a:r>
              <a:rPr lang="ru-RU" b="1" dirty="0" smtClean="0"/>
              <a:t>Афины при Солоне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178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Полис</a:t>
            </a:r>
          </a:p>
          <a:p>
            <a:r>
              <a:rPr lang="ru-RU" sz="3200" b="1" u="sng" dirty="0" smtClean="0"/>
              <a:t>Демос</a:t>
            </a:r>
            <a:endParaRPr lang="ru-RU" sz="3200" b="1" u="sng" dirty="0" smtClean="0"/>
          </a:p>
          <a:p>
            <a:r>
              <a:rPr lang="ru-RU" sz="3200" b="1" u="sng" dirty="0" smtClean="0"/>
              <a:t>Демократия</a:t>
            </a:r>
            <a:endParaRPr lang="ru-RU" sz="3200" b="1" u="sng" dirty="0" smtClean="0"/>
          </a:p>
          <a:p>
            <a:r>
              <a:rPr lang="ru-RU" sz="3200" b="1" u="sng" dirty="0" smtClean="0"/>
              <a:t>Граждане </a:t>
            </a:r>
            <a:endParaRPr lang="ru-RU" sz="3200" b="1" u="sng" dirty="0" smtClean="0"/>
          </a:p>
          <a:p>
            <a:r>
              <a:rPr lang="ru-RU" sz="3200" b="1" u="sng" dirty="0" smtClean="0"/>
              <a:t>Народное </a:t>
            </a:r>
            <a:r>
              <a:rPr lang="ru-RU" sz="3200" b="1" u="sng" dirty="0" smtClean="0"/>
              <a:t>собрание</a:t>
            </a:r>
          </a:p>
          <a:p>
            <a:r>
              <a:rPr lang="ru-RU" sz="3200" b="1" u="sng" dirty="0" smtClean="0"/>
              <a:t>Реформа</a:t>
            </a:r>
            <a:endParaRPr lang="ru-RU" sz="3200" b="1" u="sng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Термины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2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3.bp.blogspot.com/-lvB1vRfdWWc/UZ6Wh9RY46I/AAAAAAAAAEc/B4bPKW4dKj8/s1600/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342" y="308338"/>
            <a:ext cx="4735267" cy="626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48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Греческий полис</a:t>
            </a:r>
            <a:endParaRPr lang="ru-RU" dirty="0"/>
          </a:p>
        </p:txBody>
      </p:sp>
      <p:pic>
        <p:nvPicPr>
          <p:cNvPr id="2056" name="Picture 8" descr="https://pp.vk.me/c616631/v616631255/524c/QziPavN7G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1"/>
            <a:ext cx="7776864" cy="498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09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занятия греков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62095" y="2789019"/>
            <a:ext cx="295232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Охота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62095" y="3503549"/>
            <a:ext cx="295232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Ремесло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62095" y="4220940"/>
            <a:ext cx="295232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Виноделие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16433" y="4926289"/>
            <a:ext cx="295232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Выращивание оливок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62095" y="5656953"/>
            <a:ext cx="295232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Выращивание винограда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16433" y="2789019"/>
            <a:ext cx="295232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Разбой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16433" y="3507396"/>
            <a:ext cx="295232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Война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4048" y="4220940"/>
            <a:ext cx="295232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Мореходство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67929" y="4947120"/>
            <a:ext cx="295232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Собирательство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5656953"/>
            <a:ext cx="295232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Выращивание пшеницы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00045" y="1616622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Глава 8. Введение. </a:t>
            </a:r>
          </a:p>
          <a:p>
            <a:r>
              <a:rPr lang="ru-RU" sz="2800" dirty="0" smtClean="0"/>
              <a:t>§ 29 пункты 1, 2.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5847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B3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B3B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B3B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B3B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B3B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CEE76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CEE76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CEE76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CEE76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CEE76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i="1" dirty="0"/>
              <a:t>2 ...В течение долгого времени происходили раздоры между знатью и народом. Надо иметь в виду, что вообще государственный строй был олигархическим (то есть </a:t>
            </a:r>
            <a:r>
              <a:rPr lang="ru-RU" i="1" dirty="0" smtClean="0"/>
              <a:t>власть принадлежала немногим), </a:t>
            </a:r>
            <a:r>
              <a:rPr lang="ru-RU" i="1" dirty="0"/>
              <a:t>но главное было то, что бедные находились в порабощении не только сами, но также их дети и жены. </a:t>
            </a:r>
            <a:r>
              <a:rPr lang="ru-RU" i="1" dirty="0" smtClean="0"/>
              <a:t>Они обрабатывали </a:t>
            </a:r>
            <a:r>
              <a:rPr lang="ru-RU" i="1" dirty="0"/>
              <a:t>поля богачей. Вся же вообще земля была в руках немногих. При этом, если эти бедняки не отдавали арендной платы, можно было увести в кабалу(долговое </a:t>
            </a:r>
            <a:r>
              <a:rPr lang="ru-RU" i="1" dirty="0" smtClean="0"/>
              <a:t>рабство) </a:t>
            </a:r>
            <a:r>
              <a:rPr lang="ru-RU" i="1" dirty="0"/>
              <a:t>и их самих, </a:t>
            </a:r>
            <a:r>
              <a:rPr lang="ru-RU" i="1" dirty="0" smtClean="0"/>
              <a:t>и </a:t>
            </a:r>
            <a:r>
              <a:rPr lang="ru-RU" i="1" dirty="0"/>
              <a:t>детей</a:t>
            </a:r>
            <a:r>
              <a:rPr lang="ru-RU" i="1" dirty="0" smtClean="0"/>
              <a:t>…</a:t>
            </a:r>
          </a:p>
          <a:p>
            <a:pPr algn="just"/>
            <a:endParaRPr lang="ru-RU" dirty="0"/>
          </a:p>
          <a:p>
            <a:pPr algn="just"/>
            <a:r>
              <a:rPr lang="ru-RU" i="1" dirty="0" smtClean="0"/>
              <a:t>5</a:t>
            </a:r>
            <a:r>
              <a:rPr lang="ru-RU" i="1" dirty="0"/>
              <a:t>. В виду того, что существовал такой государственный порядок и большинство народа было в порабощении у немногих, народ восстал против знатных.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Жизнь в полисе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37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87824" y="1524000"/>
            <a:ext cx="5688632" cy="4572000"/>
          </a:xfrm>
        </p:spPr>
        <p:txBody>
          <a:bodyPr/>
          <a:lstStyle/>
          <a:p>
            <a:r>
              <a:rPr lang="ru-RU" dirty="0"/>
              <a:t>Много дурных богатеет, благие же в бедности </a:t>
            </a:r>
            <a:r>
              <a:rPr lang="ru-RU" dirty="0" smtClean="0"/>
              <a:t>страждут.</a:t>
            </a:r>
          </a:p>
          <a:p>
            <a:r>
              <a:rPr lang="ru-RU" dirty="0" smtClean="0"/>
              <a:t>Но </a:t>
            </a:r>
            <a:r>
              <a:rPr lang="ru-RU" dirty="0"/>
              <a:t>у дурных не возьмём их мы сокровищ в </a:t>
            </a:r>
            <a:r>
              <a:rPr lang="ru-RU" dirty="0" smtClean="0"/>
              <a:t>обмен</a:t>
            </a:r>
          </a:p>
          <a:p>
            <a:r>
              <a:rPr lang="ru-RU" dirty="0" smtClean="0"/>
              <a:t>На </a:t>
            </a:r>
            <a:r>
              <a:rPr lang="ru-RU" dirty="0"/>
              <a:t>добродетель, — она пребывает незыблемой </a:t>
            </a:r>
            <a:r>
              <a:rPr lang="ru-RU" dirty="0" smtClean="0"/>
              <a:t>вечно,</a:t>
            </a:r>
          </a:p>
          <a:p>
            <a:r>
              <a:rPr lang="ru-RU" dirty="0" smtClean="0"/>
              <a:t>Деньги </a:t>
            </a:r>
            <a:r>
              <a:rPr lang="ru-RU" dirty="0"/>
              <a:t>же вечно своих </a:t>
            </a:r>
            <a:r>
              <a:rPr lang="ru-RU" dirty="0" smtClean="0"/>
              <a:t>переменяют </a:t>
            </a:r>
            <a:r>
              <a:rPr lang="ru-RU" dirty="0"/>
              <a:t>владык!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стихотворения Солона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2524478" cy="36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5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2524478" cy="363905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Реформы Солона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35896" y="1772816"/>
            <a:ext cx="46805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000" dirty="0" smtClean="0"/>
              <a:t>отменялись </a:t>
            </a:r>
            <a:r>
              <a:rPr lang="ru-RU" sz="2000" dirty="0"/>
              <a:t>все долги, освобождались </a:t>
            </a:r>
            <a:r>
              <a:rPr lang="ru-RU" sz="2000" dirty="0" smtClean="0"/>
              <a:t>все рабы-</a:t>
            </a:r>
            <a:r>
              <a:rPr lang="ru-RU" sz="2000" b="1" dirty="0" smtClean="0">
                <a:solidFill>
                  <a:srgbClr val="FF0000"/>
                </a:solidFill>
              </a:rPr>
              <a:t>граждане</a:t>
            </a:r>
            <a:r>
              <a:rPr lang="ru-RU" sz="2000" dirty="0" smtClean="0"/>
              <a:t>;</a:t>
            </a:r>
          </a:p>
          <a:p>
            <a:pPr marL="342900" indent="-342900">
              <a:buAutoNum type="arabicParenR"/>
            </a:pPr>
            <a:r>
              <a:rPr lang="ru-RU" sz="2000" dirty="0" smtClean="0"/>
              <a:t>запрещалось </a:t>
            </a:r>
            <a:r>
              <a:rPr lang="ru-RU" sz="2000" dirty="0"/>
              <a:t>долговое </a:t>
            </a:r>
            <a:r>
              <a:rPr lang="ru-RU" sz="2000" dirty="0" smtClean="0"/>
              <a:t>рабство;</a:t>
            </a:r>
          </a:p>
          <a:p>
            <a:pPr marL="342900" indent="-342900">
              <a:buAutoNum type="arabicParenR"/>
            </a:pPr>
            <a:r>
              <a:rPr lang="ru-RU" sz="2000" dirty="0"/>
              <a:t>запретил вывоз зерна из Афин и поощрял </a:t>
            </a:r>
            <a:r>
              <a:rPr lang="ru-RU" sz="2000" dirty="0" err="1" smtClean="0"/>
              <a:t>оливководство</a:t>
            </a:r>
            <a:r>
              <a:rPr lang="ru-RU" sz="2000" dirty="0" smtClean="0"/>
              <a:t>;</a:t>
            </a:r>
          </a:p>
          <a:p>
            <a:pPr marL="342900" indent="-342900">
              <a:buAutoNum type="arabicParenR"/>
            </a:pPr>
            <a:r>
              <a:rPr lang="ru-RU" sz="2000" dirty="0" smtClean="0"/>
              <a:t>самые бедные граждане не </a:t>
            </a:r>
            <a:r>
              <a:rPr lang="ru-RU" sz="2000" dirty="0"/>
              <a:t>имели права занимать государственные должности и </a:t>
            </a:r>
            <a:r>
              <a:rPr lang="ru-RU" sz="2000" dirty="0" smtClean="0"/>
              <a:t>принимали участие </a:t>
            </a:r>
            <a:r>
              <a:rPr lang="ru-RU" sz="2000" dirty="0"/>
              <a:t>только в работе </a:t>
            </a:r>
            <a:r>
              <a:rPr lang="ru-RU" sz="2000" b="1" dirty="0">
                <a:solidFill>
                  <a:srgbClr val="FF0000"/>
                </a:solidFill>
              </a:rPr>
              <a:t>народного собрания</a:t>
            </a:r>
            <a:r>
              <a:rPr lang="ru-RU" sz="2000" dirty="0"/>
              <a:t> и </a:t>
            </a:r>
            <a:r>
              <a:rPr lang="ru-RU" sz="2000" dirty="0" smtClean="0"/>
              <a:t>суда.</a:t>
            </a:r>
            <a:endParaRPr lang="ru-RU" sz="20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611560" y="5589240"/>
            <a:ext cx="936104" cy="64807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35696" y="5497777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Солон заложил основы афинской </a:t>
            </a:r>
            <a:r>
              <a:rPr lang="ru-RU" sz="2400" dirty="0" smtClean="0">
                <a:solidFill>
                  <a:srgbClr val="FF0000"/>
                </a:solidFill>
              </a:rPr>
              <a:t>демократии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1744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832992"/>
          </a:xfrm>
        </p:spPr>
        <p:txBody>
          <a:bodyPr/>
          <a:lstStyle/>
          <a:p>
            <a:r>
              <a:rPr lang="ru-RU" dirty="0" smtClean="0"/>
              <a:t>Солон обвиняется в разрушении устоев Афинского полиса, в том, что он своими реформами сделал жизнь как богатых, так и бедных граждан Афин хуже.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Суд времени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67926" y="412265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Приговор:</a:t>
            </a:r>
            <a:endParaRPr lang="ru-RU" sz="2800" b="1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4005064"/>
            <a:ext cx="3240360" cy="8640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ВИНОВЕН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4007359"/>
            <a:ext cx="3240360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НЕВИНОВЕН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4202413"/>
            <a:ext cx="504056" cy="42479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21032" y="4229265"/>
            <a:ext cx="504056" cy="4247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19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3" animBg="1"/>
      <p:bldP spid="6" grpId="0" animBg="1"/>
      <p:bldP spid="6" grpId="1" animBg="1"/>
      <p:bldP spid="6" grpId="3" animBg="1"/>
      <p:bldP spid="7" grpId="0" animBg="1"/>
      <p:bldP spid="7" grpId="1" animBg="1"/>
      <p:bldP spid="8" grpId="0" animBg="1"/>
      <p:bldP spid="8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316</TotalTime>
  <Words>297</Words>
  <Application>Microsoft Office PowerPoint</Application>
  <PresentationFormat>Экран (4:3)</PresentationFormat>
  <Paragraphs>49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Зарождение полиса.  Афины</vt:lpstr>
      <vt:lpstr>Термины</vt:lpstr>
      <vt:lpstr>Презентация PowerPoint</vt:lpstr>
      <vt:lpstr>Греческий полис</vt:lpstr>
      <vt:lpstr>Основные занятия греков</vt:lpstr>
      <vt:lpstr>Жизнь в полисе</vt:lpstr>
      <vt:lpstr>Из стихотворения Солона</vt:lpstr>
      <vt:lpstr>Реформы Солона</vt:lpstr>
      <vt:lpstr>Суд времени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Зарождение полиса.  Афины</dc:title>
  <dc:creator>User</dc:creator>
  <cp:lastModifiedBy>RePack by Diakov</cp:lastModifiedBy>
  <cp:revision>11</cp:revision>
  <dcterms:created xsi:type="dcterms:W3CDTF">2015-02-03T14:39:46Z</dcterms:created>
  <dcterms:modified xsi:type="dcterms:W3CDTF">2015-02-04T11:19:11Z</dcterms:modified>
</cp:coreProperties>
</file>