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9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Первые киевские князья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90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 4</a:t>
            </a:r>
          </a:p>
          <a:p>
            <a:endParaRPr lang="ru-RU" dirty="0"/>
          </a:p>
          <a:p>
            <a:r>
              <a:rPr lang="ru-RU" dirty="0" smtClean="0"/>
              <a:t>Знать годы правления князей и основные направления их внешней и внутренней политики.</a:t>
            </a:r>
          </a:p>
          <a:p>
            <a:endParaRPr lang="ru-RU" dirty="0"/>
          </a:p>
          <a:p>
            <a:r>
              <a:rPr lang="ru-RU" dirty="0" smtClean="0"/>
              <a:t>Выписать термины и их определение из </a:t>
            </a:r>
            <a:r>
              <a:rPr lang="ru-RU" dirty="0"/>
              <a:t> </a:t>
            </a:r>
            <a:r>
              <a:rPr lang="ru-RU" dirty="0" smtClean="0"/>
              <a:t>§§3, 4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0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pic>
        <p:nvPicPr>
          <p:cNvPr id="1028" name="Picture 4" descr="https://upload.wikimedia.org/wikipedia/commons/thumb/1/16/%D0%92%D0%B0%D1%80%D1%8F%D0%B3%D0%B8.jpg/350px-%D0%92%D0%B0%D1%80%D1%8F%D0%B3%D0%B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39" y="3623717"/>
            <a:ext cx="4285497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pload.wikimedia.org/wikipedia/uk/5/59/Vbyvstvo_Ask_Dir_88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673" y="2495225"/>
            <a:ext cx="3552825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11560" y="2204864"/>
            <a:ext cx="208823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Повторение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599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2132856"/>
            <a:ext cx="331236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Теории происхождения государственности у восточных славян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260955"/>
            <a:ext cx="331236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80112" y="4275157"/>
            <a:ext cx="331236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cxnSp>
        <p:nvCxnSpPr>
          <p:cNvPr id="7" name="Прямая со стрелкой 6"/>
          <p:cNvCxnSpPr>
            <a:stCxn id="3" idx="2"/>
            <a:endCxn id="4" idx="0"/>
          </p:cNvCxnSpPr>
          <p:nvPr/>
        </p:nvCxnSpPr>
        <p:spPr>
          <a:xfrm flipH="1">
            <a:off x="1907704" y="3212976"/>
            <a:ext cx="2664296" cy="1047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2"/>
            <a:endCxn id="5" idx="0"/>
          </p:cNvCxnSpPr>
          <p:nvPr/>
        </p:nvCxnSpPr>
        <p:spPr>
          <a:xfrm>
            <a:off x="4572000" y="3212976"/>
            <a:ext cx="2664296" cy="10621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17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Укажите годи правления первых князей-варягов.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b="1" dirty="0" smtClean="0"/>
              <a:t>Рюрик –</a:t>
            </a:r>
          </a:p>
          <a:p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Олег –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4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Деятельность первых киевских князей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62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019563"/>
              </p:ext>
            </p:extLst>
          </p:nvPr>
        </p:nvGraphicFramePr>
        <p:xfrm>
          <a:off x="698500" y="2247900"/>
          <a:ext cx="7747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6750"/>
                <a:gridCol w="1936750"/>
                <a:gridCol w="1936750"/>
                <a:gridCol w="19367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Олег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Игорь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Ольга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Святослав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Стр.</a:t>
                      </a:r>
                      <a:r>
                        <a:rPr lang="ru-RU" baseline="0" dirty="0" smtClean="0"/>
                        <a:t> 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</a:t>
                      </a:r>
                      <a:r>
                        <a:rPr lang="ru-RU" baseline="0" dirty="0" smtClean="0"/>
                        <a:t> 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</a:t>
                      </a:r>
                      <a:r>
                        <a:rPr lang="ru-RU" baseline="0" dirty="0" smtClean="0"/>
                        <a:t> 35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3356992"/>
            <a:ext cx="7632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solidFill>
                  <a:srgbClr val="FF0000"/>
                </a:solidFill>
              </a:rPr>
              <a:t>Задание: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Прочитайте заданный пункт и </a:t>
            </a:r>
            <a:r>
              <a:rPr lang="ru-RU" sz="3200" dirty="0" err="1" smtClean="0"/>
              <a:t>карандашем</a:t>
            </a:r>
            <a:r>
              <a:rPr lang="ru-RU" sz="3200" dirty="0" smtClean="0"/>
              <a:t> выделите в учебнике основные события во внутренней и внешней политике первых киевских князей.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2202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Олег (879 – </a:t>
            </a:r>
            <a:r>
              <a:rPr lang="ru-RU" b="1" dirty="0" smtClean="0"/>
              <a:t>912 </a:t>
            </a:r>
            <a:r>
              <a:rPr lang="ru-RU" b="1" dirty="0" smtClean="0"/>
              <a:t>гг.)</a:t>
            </a:r>
          </a:p>
          <a:p>
            <a:pPr lvl="1">
              <a:buFontTx/>
              <a:buChar char="-"/>
            </a:pPr>
            <a:r>
              <a:rPr lang="ru-RU" dirty="0" smtClean="0"/>
              <a:t>…</a:t>
            </a:r>
          </a:p>
          <a:p>
            <a:pPr lvl="1">
              <a:buFontTx/>
              <a:buChar char="-"/>
            </a:pPr>
            <a:r>
              <a:rPr lang="ru-RU" dirty="0" smtClean="0"/>
              <a:t>…</a:t>
            </a:r>
          </a:p>
          <a:p>
            <a:pPr lvl="1">
              <a:buFontTx/>
              <a:buChar char="-"/>
            </a:pPr>
            <a:r>
              <a:rPr lang="ru-RU" dirty="0" smtClean="0"/>
              <a:t>…</a:t>
            </a:r>
          </a:p>
          <a:p>
            <a:pPr marL="0" indent="0">
              <a:buNone/>
            </a:pPr>
            <a:r>
              <a:rPr lang="ru-RU" b="1" smtClean="0"/>
              <a:t>Игорь </a:t>
            </a:r>
            <a:r>
              <a:rPr lang="ru-RU" b="1" smtClean="0"/>
              <a:t>(912 </a:t>
            </a:r>
            <a:r>
              <a:rPr lang="ru-RU" b="1" dirty="0"/>
              <a:t>– </a:t>
            </a:r>
            <a:r>
              <a:rPr lang="ru-RU" b="1" dirty="0" smtClean="0"/>
              <a:t>945 </a:t>
            </a:r>
            <a:r>
              <a:rPr lang="ru-RU" b="1" dirty="0"/>
              <a:t>гг.)</a:t>
            </a:r>
          </a:p>
          <a:p>
            <a:pPr lvl="1">
              <a:buFontTx/>
              <a:buChar char="-"/>
            </a:pPr>
            <a:r>
              <a:rPr lang="ru-RU" dirty="0"/>
              <a:t>…</a:t>
            </a:r>
          </a:p>
          <a:p>
            <a:pPr lvl="1">
              <a:buFontTx/>
              <a:buChar char="-"/>
            </a:pPr>
            <a:r>
              <a:rPr lang="ru-RU" dirty="0"/>
              <a:t>…</a:t>
            </a:r>
          </a:p>
          <a:p>
            <a:pPr lvl="1">
              <a:buFontTx/>
              <a:buChar char="-"/>
            </a:pPr>
            <a:r>
              <a:rPr lang="ru-RU" dirty="0"/>
              <a:t>…</a:t>
            </a:r>
          </a:p>
          <a:p>
            <a:pPr marL="0" indent="0">
              <a:buNone/>
            </a:pPr>
            <a:r>
              <a:rPr lang="ru-RU" b="1" dirty="0" smtClean="0"/>
              <a:t>Ольга (945 – 957 гг.)</a:t>
            </a:r>
          </a:p>
          <a:p>
            <a:pPr marL="0" indent="0">
              <a:buNone/>
            </a:pPr>
            <a:r>
              <a:rPr lang="ru-RU" b="1" dirty="0" smtClean="0"/>
              <a:t>Святослав (957 – 972 гг.)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Правление первых киевских князей</a:t>
            </a:r>
          </a:p>
        </p:txBody>
      </p:sp>
    </p:spTree>
    <p:extLst>
      <p:ext uri="{BB962C8B-B14F-4D97-AF65-F5344CB8AC3E}">
        <p14:creationId xmlns:p14="http://schemas.microsoft.com/office/powerpoint/2010/main" val="1056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2434279"/>
            <a:ext cx="410445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Основные направления внешней политики в </a:t>
            </a:r>
            <a:r>
              <a:rPr lang="en-US" sz="2400" dirty="0"/>
              <a:t>IX</a:t>
            </a:r>
            <a:r>
              <a:rPr lang="ru-RU" sz="2400" dirty="0"/>
              <a:t> 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9017" y="4833156"/>
            <a:ext cx="2368807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40152" y="4833156"/>
            <a:ext cx="2368807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cxnSp>
        <p:nvCxnSpPr>
          <p:cNvPr id="6" name="Прямая со стрелкой 5"/>
          <p:cNvCxnSpPr>
            <a:stCxn id="3" idx="2"/>
            <a:endCxn id="4" idx="0"/>
          </p:cNvCxnSpPr>
          <p:nvPr/>
        </p:nvCxnSpPr>
        <p:spPr>
          <a:xfrm flipH="1">
            <a:off x="1803421" y="3658415"/>
            <a:ext cx="2732575" cy="1174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" idx="2"/>
            <a:endCxn id="5" idx="0"/>
          </p:cNvCxnSpPr>
          <p:nvPr/>
        </p:nvCxnSpPr>
        <p:spPr>
          <a:xfrm>
            <a:off x="4535996" y="3658415"/>
            <a:ext cx="2588560" cy="1174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24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Сегодня я узнал(а), что …</a:t>
            </a:r>
          </a:p>
          <a:p>
            <a:endParaRPr lang="ru-RU" dirty="0"/>
          </a:p>
          <a:p>
            <a:r>
              <a:rPr lang="ru-RU" dirty="0" smtClean="0"/>
              <a:t>Я считаю, что самым значимым князем в </a:t>
            </a:r>
            <a:r>
              <a:rPr lang="en-US" dirty="0" smtClean="0"/>
              <a:t>IX</a:t>
            </a:r>
            <a:r>
              <a:rPr lang="ru-RU" dirty="0" smtClean="0"/>
              <a:t> в. был(а)…</a:t>
            </a:r>
          </a:p>
          <a:p>
            <a:endParaRPr lang="ru-RU" dirty="0"/>
          </a:p>
          <a:p>
            <a:r>
              <a:rPr lang="ru-RU" dirty="0" smtClean="0"/>
              <a:t>Отношения Киевской Руси и Византии в </a:t>
            </a:r>
            <a:r>
              <a:rPr lang="en-US" dirty="0" smtClean="0"/>
              <a:t>IX</a:t>
            </a:r>
            <a:r>
              <a:rPr lang="ru-RU" dirty="0" smtClean="0"/>
              <a:t> в. Можно охарактеризовать как…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урока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581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332</TotalTime>
  <Words>168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Твердый переплет</vt:lpstr>
      <vt:lpstr>Первые киевские князья</vt:lpstr>
      <vt:lpstr>Повторение</vt:lpstr>
      <vt:lpstr>Повторение</vt:lpstr>
      <vt:lpstr>Повторение</vt:lpstr>
      <vt:lpstr>Деятельность первых киевских князей</vt:lpstr>
      <vt:lpstr>Задание</vt:lpstr>
      <vt:lpstr>Правление первых киевских князей</vt:lpstr>
      <vt:lpstr>Вывод</vt:lpstr>
      <vt:lpstr>Итоги урока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Первые киевские князья</dc:title>
  <dc:creator>User</dc:creator>
  <cp:lastModifiedBy>RePack by Diakov</cp:lastModifiedBy>
  <cp:revision>9</cp:revision>
  <dcterms:created xsi:type="dcterms:W3CDTF">2015-01-13T16:15:13Z</dcterms:created>
  <dcterms:modified xsi:type="dcterms:W3CDTF">2015-01-19T08:52:04Z</dcterms:modified>
</cp:coreProperties>
</file>