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58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400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sz="8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РИСУНОК</a:t>
            </a:r>
            <a:br>
              <a:rPr lang="ru-RU" sz="8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ru-RU" sz="88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643866" cy="1752600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Сергей Михалков</a:t>
            </a:r>
            <a:endParaRPr lang="ru-RU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614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Я карандаш с бумагой взял,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Нарисовал дорогу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ru-RU" sz="3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0" y="5643578"/>
            <a:ext cx="9144000" cy="1143008"/>
          </a:xfrm>
          <a:prstGeom prst="wav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7\Рабочий стол\ДОМ\Pencil_0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16849">
            <a:off x="1123637" y="3841530"/>
            <a:ext cx="1982664" cy="250033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Click="0" advTm="690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26 -0.00903 C 0.00695 -0.00833 0.11198 -0.0088 0.21736 -0.00671 C 0.22882 -0.00648 0.25174 -0.00232 0.25174 -0.00232 C 0.29566 0.00949 0.35104 0.00579 0.39288 0.00694 C 0.40417 0.00879 0.41406 0.00926 0.42396 0.0162 C 0.52327 0.01528 0.61945 0.03055 0.71563 0.00926 C 0.7184 0.00509 0.72535 2.59259E-6 0.71563 2.59259E-6 C 0.47709 -0.0007 0.23854 2.59259E-6 -1.66667E-6 2.59259E-6 " pathEditMode="relative" ptsTypes="fffffffA">
                                      <p:cBhvr>
                                        <p:cTn id="11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 ней быка нарисовал,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 рядом с ним корову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0" y="5714992"/>
            <a:ext cx="9144000" cy="1143008"/>
          </a:xfrm>
          <a:prstGeom prst="wav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409572" y="2562242"/>
            <a:ext cx="37338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6" name="Picture 3" descr="C:\Documents and Settings\7\Рабочий стол\ДОМ\cow3.gif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/>
          <a:stretch>
            <a:fillRect/>
          </a:stretch>
        </p:blipFill>
        <p:spPr bwMode="auto">
          <a:xfrm>
            <a:off x="4071934" y="3596593"/>
            <a:ext cx="2000264" cy="2332737"/>
          </a:xfrm>
          <a:prstGeom prst="roundRect">
            <a:avLst/>
          </a:prstGeom>
          <a:noFill/>
          <a:effectLst>
            <a:softEdge rad="31750"/>
          </a:effectLst>
        </p:spPr>
      </p:pic>
    </p:spTree>
    <p:custDataLst>
      <p:tags r:id="rId1"/>
    </p:custDataLst>
  </p:cSld>
  <p:clrMapOvr>
    <a:masterClrMapping/>
  </p:clrMapOvr>
  <p:transition spd="med" advClick="0" advTm="675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C:\Documents and Settings\7\Рабочий стол\ДОМ\3932.gif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6072166" y="1571612"/>
            <a:ext cx="3071834" cy="3814654"/>
          </a:xfrm>
          <a:prstGeom prst="rect">
            <a:avLst/>
          </a:prstGeom>
          <a:noFill/>
        </p:spPr>
      </p:pic>
      <p:pic>
        <p:nvPicPr>
          <p:cNvPr id="11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4">
            <a:grayscl/>
            <a:lum bright="40000"/>
          </a:blip>
          <a:srcRect/>
          <a:stretch>
            <a:fillRect/>
          </a:stretch>
        </p:blipFill>
        <p:spPr bwMode="auto">
          <a:xfrm flipH="1">
            <a:off x="5643570" y="0"/>
            <a:ext cx="1848453" cy="1643058"/>
          </a:xfrm>
          <a:prstGeom prst="rect">
            <a:avLst/>
          </a:prstGeom>
          <a:noFill/>
        </p:spPr>
      </p:pic>
      <p:pic>
        <p:nvPicPr>
          <p:cNvPr id="10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4">
            <a:grayscl/>
            <a:lum bright="40000"/>
          </a:blip>
          <a:srcRect/>
          <a:stretch>
            <a:fillRect/>
          </a:stretch>
        </p:blipFill>
        <p:spPr bwMode="auto">
          <a:xfrm flipH="1">
            <a:off x="642910" y="428604"/>
            <a:ext cx="2714644" cy="2286000"/>
          </a:xfrm>
          <a:prstGeom prst="rect">
            <a:avLst/>
          </a:prstGeom>
          <a:noFill/>
        </p:spPr>
      </p:pic>
      <p:sp>
        <p:nvSpPr>
          <p:cNvPr id="4" name="Волна 3"/>
          <p:cNvSpPr/>
          <p:nvPr/>
        </p:nvSpPr>
        <p:spPr>
          <a:xfrm>
            <a:off x="0" y="5643578"/>
            <a:ext cx="9144000" cy="1143008"/>
          </a:xfrm>
          <a:prstGeom prst="wave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3175">
                <a:solidFill>
                  <a:schemeClr val="tx1"/>
                </a:solidFill>
              </a:ln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409572" y="2562242"/>
            <a:ext cx="37338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" name="Picture 3" descr="C:\Documents and Settings\7\Рабочий стол\ДОМ\cow3.gif"/>
          <p:cNvPicPr>
            <a:picLocks noChangeAspect="1" noChangeArrowheads="1"/>
          </p:cNvPicPr>
          <p:nvPr/>
        </p:nvPicPr>
        <p:blipFill>
          <a:blip r:embed="rId6">
            <a:grayscl/>
          </a:blip>
          <a:srcRect/>
          <a:stretch>
            <a:fillRect/>
          </a:stretch>
        </p:blipFill>
        <p:spPr bwMode="auto">
          <a:xfrm>
            <a:off x="4071934" y="3596593"/>
            <a:ext cx="2000264" cy="2332737"/>
          </a:xfrm>
          <a:prstGeom prst="roundRect">
            <a:avLst/>
          </a:prstGeom>
          <a:noFill/>
          <a:effectLst>
            <a:softEdge rad="3175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164306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Направо дождь, налево сад,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 саду пятнадцать </a:t>
            </a:r>
            <a:r>
              <a:rPr lang="ru-RU" sz="3600" dirty="0" smtClean="0">
                <a:solidFill>
                  <a:srgbClr val="000099"/>
                </a:solidFill>
                <a:latin typeface="Comic Sans MS" pitchFamily="66" charset="0"/>
              </a:rPr>
              <a:t>точек</a:t>
            </a: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Как будто яблоки висят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 дождик их не мочит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med" advClick="0" advTm="1157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grayscl/>
            <a:lum bright="40000"/>
          </a:blip>
          <a:srcRect/>
          <a:stretch>
            <a:fillRect/>
          </a:stretch>
        </p:blipFill>
        <p:spPr bwMode="auto">
          <a:xfrm flipH="1">
            <a:off x="714348" y="285728"/>
            <a:ext cx="2714644" cy="2286000"/>
          </a:xfrm>
          <a:prstGeom prst="rect">
            <a:avLst/>
          </a:prstGeom>
          <a:noFill/>
        </p:spPr>
      </p:pic>
      <p:pic>
        <p:nvPicPr>
          <p:cNvPr id="10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grayscl/>
            <a:lum bright="40000"/>
          </a:blip>
          <a:srcRect/>
          <a:stretch>
            <a:fillRect/>
          </a:stretch>
        </p:blipFill>
        <p:spPr bwMode="auto">
          <a:xfrm flipH="1">
            <a:off x="4429124" y="428604"/>
            <a:ext cx="1848453" cy="1643058"/>
          </a:xfrm>
          <a:prstGeom prst="rect">
            <a:avLst/>
          </a:prstGeom>
          <a:noFill/>
        </p:spPr>
      </p:pic>
      <p:sp>
        <p:nvSpPr>
          <p:cNvPr id="5" name="Волна 4"/>
          <p:cNvSpPr/>
          <p:nvPr/>
        </p:nvSpPr>
        <p:spPr>
          <a:xfrm>
            <a:off x="0" y="5714992"/>
            <a:ext cx="9144000" cy="1143008"/>
          </a:xfrm>
          <a:prstGeom prst="wave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/>
          <a:stretch>
            <a:fillRect/>
          </a:stretch>
        </p:blipFill>
        <p:spPr bwMode="auto">
          <a:xfrm>
            <a:off x="409572" y="2562242"/>
            <a:ext cx="37338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" name="Picture 3" descr="C:\Documents and Settings\7\Рабочий стол\ДОМ\cow3.gif"/>
          <p:cNvPicPr>
            <a:picLocks noChangeAspect="1" noChangeArrowheads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71934" y="3596593"/>
            <a:ext cx="2000264" cy="2332737"/>
          </a:xfrm>
          <a:prstGeom prst="roundRect">
            <a:avLst/>
          </a:prstGeom>
          <a:noFill/>
          <a:effectLst>
            <a:softEdge rad="31750"/>
          </a:effectLst>
        </p:spPr>
      </p:pic>
      <p:pic>
        <p:nvPicPr>
          <p:cNvPr id="8" name="Picture 4" descr="C:\Documents and Settings\7\Рабочий стол\ДОМ\3932.gif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72166" y="1900362"/>
            <a:ext cx="3071834" cy="3814654"/>
          </a:xfrm>
          <a:prstGeom prst="rect">
            <a:avLst/>
          </a:prstGeom>
          <a:noFill/>
        </p:spPr>
      </p:pic>
      <p:sp>
        <p:nvSpPr>
          <p:cNvPr id="12" name="Волна 11"/>
          <p:cNvSpPr/>
          <p:nvPr/>
        </p:nvSpPr>
        <p:spPr>
          <a:xfrm>
            <a:off x="-32" y="5643578"/>
            <a:ext cx="9144000" cy="1214446"/>
          </a:xfrm>
          <a:prstGeom prst="wave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409572" y="2562242"/>
            <a:ext cx="37338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3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714348" y="285728"/>
            <a:ext cx="2714644" cy="2286000"/>
          </a:xfrm>
          <a:prstGeom prst="rect">
            <a:avLst/>
          </a:prstGeom>
          <a:noFill/>
        </p:spPr>
      </p:pic>
      <p:pic>
        <p:nvPicPr>
          <p:cNvPr id="14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4429124" y="428620"/>
            <a:ext cx="1848453" cy="16430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Я сделал </a:t>
            </a:r>
            <a:r>
              <a:rPr lang="ru-RU" sz="3600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розовым</a:t>
            </a: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быка,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Оранжевой - дорогу,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Потом над ними облака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Подрисовал немного</a:t>
            </a:r>
            <a:r>
              <a:rPr lang="ru-RU" dirty="0" smtClean="0">
                <a:solidFill>
                  <a:srgbClr val="000099"/>
                </a:solidFill>
              </a:rPr>
              <a:t/>
            </a:r>
            <a:br>
              <a:rPr lang="ru-RU" dirty="0" smtClean="0">
                <a:solidFill>
                  <a:srgbClr val="000099"/>
                </a:solidFill>
              </a:rPr>
            </a:br>
            <a:endParaRPr lang="ru-RU" dirty="0">
              <a:solidFill>
                <a:srgbClr val="000099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1109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285720" y="500042"/>
            <a:ext cx="2714644" cy="2286000"/>
          </a:xfrm>
          <a:prstGeom prst="rect">
            <a:avLst/>
          </a:prstGeom>
          <a:noFill/>
        </p:spPr>
      </p:pic>
      <p:pic>
        <p:nvPicPr>
          <p:cNvPr id="10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4429124" y="428604"/>
            <a:ext cx="1848453" cy="1643058"/>
          </a:xfrm>
          <a:prstGeom prst="rect">
            <a:avLst/>
          </a:prstGeom>
          <a:noFill/>
        </p:spPr>
      </p:pic>
      <p:sp>
        <p:nvSpPr>
          <p:cNvPr id="5" name="Волна 4"/>
          <p:cNvSpPr/>
          <p:nvPr/>
        </p:nvSpPr>
        <p:spPr>
          <a:xfrm>
            <a:off x="0" y="5714992"/>
            <a:ext cx="9144000" cy="1143008"/>
          </a:xfrm>
          <a:prstGeom prst="wav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9572" y="2562242"/>
            <a:ext cx="37338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" name="Picture 3" descr="C:\Documents and Settings\7\Рабочий стол\ДОМ\cow3.gif"/>
          <p:cNvPicPr>
            <a:picLocks noChangeAspect="1" noChangeArrowheads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71934" y="3596593"/>
            <a:ext cx="2000264" cy="2332737"/>
          </a:xfrm>
          <a:prstGeom prst="roundRect">
            <a:avLst/>
          </a:prstGeom>
          <a:noFill/>
          <a:effectLst>
            <a:softEdge rad="31750"/>
          </a:effectLst>
        </p:spPr>
      </p:pic>
      <p:pic>
        <p:nvPicPr>
          <p:cNvPr id="8" name="Picture 4" descr="C:\Documents and Settings\7\Рабочий стол\ДОМ\3932.gif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72166" y="1900362"/>
            <a:ext cx="3071834" cy="381465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 эти тучи я потом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Проткнут стрелой. Так надо,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Чтоб на рисунке вышел гром</a:t>
            </a:r>
            <a:b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 молния над садом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16" name="Молния 15"/>
          <p:cNvSpPr/>
          <p:nvPr/>
        </p:nvSpPr>
        <p:spPr>
          <a:xfrm rot="21085350" flipH="1">
            <a:off x="4800813" y="434041"/>
            <a:ext cx="2978086" cy="417756"/>
          </a:xfrm>
          <a:prstGeom prst="lightningBol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ransition spd="med" advClick="0" advTm="1521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500034" y="285728"/>
            <a:ext cx="2714644" cy="2286000"/>
          </a:xfrm>
          <a:prstGeom prst="rect">
            <a:avLst/>
          </a:prstGeom>
          <a:noFill/>
        </p:spPr>
      </p:pic>
      <p:pic>
        <p:nvPicPr>
          <p:cNvPr id="10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3857620" y="500042"/>
            <a:ext cx="1848453" cy="1643058"/>
          </a:xfrm>
          <a:prstGeom prst="rect">
            <a:avLst/>
          </a:prstGeom>
          <a:noFill/>
        </p:spPr>
      </p:pic>
      <p:sp>
        <p:nvSpPr>
          <p:cNvPr id="5" name="Волна 4"/>
          <p:cNvSpPr/>
          <p:nvPr/>
        </p:nvSpPr>
        <p:spPr>
          <a:xfrm>
            <a:off x="0" y="5714992"/>
            <a:ext cx="9144000" cy="1143008"/>
          </a:xfrm>
          <a:prstGeom prst="wav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9572" y="2562242"/>
            <a:ext cx="37338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" name="Picture 3" descr="C:\Documents and Settings\7\Рабочий стол\ДОМ\cow3.gif"/>
          <p:cNvPicPr>
            <a:picLocks noChangeAspect="1" noChangeArrowheads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71934" y="3596593"/>
            <a:ext cx="2000264" cy="2332737"/>
          </a:xfrm>
          <a:prstGeom prst="roundRect">
            <a:avLst/>
          </a:prstGeom>
          <a:noFill/>
          <a:effectLst>
            <a:softEdge rad="31750"/>
          </a:effectLst>
        </p:spPr>
      </p:pic>
      <p:pic>
        <p:nvPicPr>
          <p:cNvPr id="8" name="Picture 4" descr="C:\Documents and Settings\7\Рабочий стол\ДОМ\3932.gif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72166" y="1900362"/>
            <a:ext cx="3071834" cy="381465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16" name="Молния 15"/>
          <p:cNvSpPr/>
          <p:nvPr/>
        </p:nvSpPr>
        <p:spPr>
          <a:xfrm rot="21085350" flipH="1">
            <a:off x="4800813" y="434041"/>
            <a:ext cx="2978086" cy="417756"/>
          </a:xfrm>
          <a:prstGeom prst="lightningBol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Documents and Settings\7\Рабочий стол\ДОМ\Безымянный.bmp"/>
          <p:cNvPicPr>
            <a:picLocks noChangeAspect="1" noChangeArrowheads="1"/>
          </p:cNvPicPr>
          <p:nvPr/>
        </p:nvPicPr>
        <p:blipFill>
          <a:blip r:embed="rId7"/>
          <a:srcRect t="11397" r="39746"/>
          <a:stretch>
            <a:fillRect/>
          </a:stretch>
        </p:blipFill>
        <p:spPr bwMode="auto">
          <a:xfrm>
            <a:off x="6072198" y="2285992"/>
            <a:ext cx="3000396" cy="342902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85720" y="1571612"/>
            <a:ext cx="79296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Я черным точки зачеркнул,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И означало это,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Как будто ветер вдруг подул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И яблок больше нету</a:t>
            </a:r>
          </a:p>
        </p:txBody>
      </p:sp>
    </p:spTree>
    <p:custDataLst>
      <p:tags r:id="rId1"/>
    </p:custDataLst>
  </p:cSld>
  <p:clrMapOvr>
    <a:masterClrMapping/>
  </p:clrMapOvr>
  <p:transition spd="med" advClick="0" advTm="1772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" dur="1000" autoRev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1000" autoRev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00" autoRev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t="-3125"/>
          <a:stretch>
            <a:fillRect/>
          </a:stretch>
        </p:blipFill>
        <p:spPr bwMode="auto">
          <a:xfrm flipH="1">
            <a:off x="6786578" y="214290"/>
            <a:ext cx="2357422" cy="1428760"/>
          </a:xfrm>
          <a:prstGeom prst="rect">
            <a:avLst/>
          </a:prstGeom>
          <a:noFill/>
        </p:spPr>
      </p:pic>
      <p:pic>
        <p:nvPicPr>
          <p:cNvPr id="9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428596" y="571480"/>
            <a:ext cx="2714644" cy="2286000"/>
          </a:xfrm>
          <a:prstGeom prst="rect">
            <a:avLst/>
          </a:prstGeom>
          <a:noFill/>
        </p:spPr>
      </p:pic>
      <p:pic>
        <p:nvPicPr>
          <p:cNvPr id="10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3857620" y="500042"/>
            <a:ext cx="1848453" cy="1643058"/>
          </a:xfrm>
          <a:prstGeom prst="rect">
            <a:avLst/>
          </a:prstGeom>
          <a:noFill/>
        </p:spPr>
      </p:pic>
      <p:sp>
        <p:nvSpPr>
          <p:cNvPr id="5" name="Волна 4"/>
          <p:cNvSpPr/>
          <p:nvPr/>
        </p:nvSpPr>
        <p:spPr>
          <a:xfrm>
            <a:off x="0" y="5714992"/>
            <a:ext cx="9144000" cy="1143008"/>
          </a:xfrm>
          <a:prstGeom prst="wav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9572" y="2562242"/>
            <a:ext cx="37338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" name="Picture 3" descr="C:\Documents and Settings\7\Рабочий стол\ДОМ\cow3.gif"/>
          <p:cNvPicPr>
            <a:picLocks noChangeAspect="1" noChangeArrowheads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71934" y="3596593"/>
            <a:ext cx="2000264" cy="2332737"/>
          </a:xfrm>
          <a:prstGeom prst="roundRect">
            <a:avLst/>
          </a:prstGeom>
          <a:noFill/>
          <a:effectLst>
            <a:softEdge rad="31750"/>
          </a:effectLst>
        </p:spPr>
      </p:pic>
      <p:pic>
        <p:nvPicPr>
          <p:cNvPr id="8" name="Picture 4" descr="C:\Documents and Settings\7\Рабочий стол\ДОМ\3932.gif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72166" y="1900362"/>
            <a:ext cx="3071834" cy="3814654"/>
          </a:xfrm>
          <a:prstGeom prst="rect">
            <a:avLst/>
          </a:prstGeom>
          <a:noFill/>
        </p:spPr>
      </p:pic>
      <p:pic>
        <p:nvPicPr>
          <p:cNvPr id="2050" name="Picture 2" descr="C:\Documents and Settings\7\Рабочий стол\ДОМ\Безымянный.bmp"/>
          <p:cNvPicPr>
            <a:picLocks noChangeAspect="1" noChangeArrowheads="1"/>
          </p:cNvPicPr>
          <p:nvPr/>
        </p:nvPicPr>
        <p:blipFill>
          <a:blip r:embed="rId7"/>
          <a:srcRect t="11397" r="39746"/>
          <a:stretch>
            <a:fillRect/>
          </a:stretch>
        </p:blipFill>
        <p:spPr bwMode="auto">
          <a:xfrm>
            <a:off x="6134128" y="2285992"/>
            <a:ext cx="2938466" cy="34432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Еще я дождик удлинил -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Он сразу в сад ворвался,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Но не хватило мне чернил,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 карандаш сломался</a:t>
            </a:r>
          </a:p>
        </p:txBody>
      </p:sp>
      <p:sp>
        <p:nvSpPr>
          <p:cNvPr id="16" name="Молния 15"/>
          <p:cNvSpPr/>
          <p:nvPr/>
        </p:nvSpPr>
        <p:spPr>
          <a:xfrm rot="21085350" flipH="1">
            <a:off x="4800813" y="434041"/>
            <a:ext cx="2978086" cy="417756"/>
          </a:xfrm>
          <a:prstGeom prst="lightningBol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ransition spd="med" advClick="0" advTm="113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500034" y="285728"/>
            <a:ext cx="2714644" cy="2286000"/>
          </a:xfrm>
          <a:prstGeom prst="rect">
            <a:avLst/>
          </a:prstGeom>
          <a:noFill/>
        </p:spPr>
      </p:pic>
      <p:pic>
        <p:nvPicPr>
          <p:cNvPr id="10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3857620" y="500042"/>
            <a:ext cx="1848453" cy="1643058"/>
          </a:xfrm>
          <a:prstGeom prst="rect">
            <a:avLst/>
          </a:prstGeom>
          <a:noFill/>
        </p:spPr>
      </p:pic>
      <p:sp>
        <p:nvSpPr>
          <p:cNvPr id="5" name="Волна 4"/>
          <p:cNvSpPr/>
          <p:nvPr/>
        </p:nvSpPr>
        <p:spPr>
          <a:xfrm>
            <a:off x="0" y="5714992"/>
            <a:ext cx="9144000" cy="1143008"/>
          </a:xfrm>
          <a:prstGeom prst="wav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9572" y="2562242"/>
            <a:ext cx="37338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" name="Picture 3" descr="C:\Documents and Settings\7\Рабочий стол\ДОМ\cow3.gif"/>
          <p:cNvPicPr>
            <a:picLocks noChangeAspect="1" noChangeArrowheads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71934" y="3596593"/>
            <a:ext cx="2000264" cy="2332737"/>
          </a:xfrm>
          <a:prstGeom prst="roundRect">
            <a:avLst/>
          </a:prstGeom>
          <a:noFill/>
          <a:effectLst>
            <a:softEdge rad="31750"/>
          </a:effectLst>
        </p:spPr>
      </p:pic>
      <p:pic>
        <p:nvPicPr>
          <p:cNvPr id="8" name="Picture 4" descr="C:\Documents and Settings\7\Рабочий стол\ДОМ\3932.gif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72166" y="1900362"/>
            <a:ext cx="3071834" cy="3814654"/>
          </a:xfrm>
          <a:prstGeom prst="rect">
            <a:avLst/>
          </a:prstGeom>
          <a:noFill/>
        </p:spPr>
      </p:pic>
      <p:pic>
        <p:nvPicPr>
          <p:cNvPr id="2050" name="Picture 2" descr="C:\Documents and Settings\7\Рабочий стол\ДОМ\Безымянный.bmp"/>
          <p:cNvPicPr>
            <a:picLocks noChangeAspect="1" noChangeArrowheads="1"/>
          </p:cNvPicPr>
          <p:nvPr/>
        </p:nvPicPr>
        <p:blipFill>
          <a:blip r:embed="rId7"/>
          <a:srcRect t="11397" r="39746"/>
          <a:stretch>
            <a:fillRect/>
          </a:stretch>
        </p:blipFill>
        <p:spPr bwMode="auto">
          <a:xfrm>
            <a:off x="6134128" y="2285992"/>
            <a:ext cx="2938466" cy="34432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 я поставил стул на стол,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Залез как можно выше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 там рисунок приколол,</a:t>
            </a:r>
            <a:b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Хотя он плохо вышел</a:t>
            </a:r>
          </a:p>
        </p:txBody>
      </p:sp>
      <p:pic>
        <p:nvPicPr>
          <p:cNvPr id="12" name="Picture 4" descr="C:\Documents and Settings\7\Рабочий стол\ДОМ\plansa de colorat Ploaia 681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t="-3125"/>
          <a:stretch>
            <a:fillRect/>
          </a:stretch>
        </p:blipFill>
        <p:spPr bwMode="auto">
          <a:xfrm flipH="1">
            <a:off x="6786578" y="0"/>
            <a:ext cx="2357422" cy="1571612"/>
          </a:xfrm>
          <a:prstGeom prst="rect">
            <a:avLst/>
          </a:prstGeom>
          <a:noFill/>
        </p:spPr>
      </p:pic>
      <p:sp>
        <p:nvSpPr>
          <p:cNvPr id="16" name="Молния 15"/>
          <p:cNvSpPr/>
          <p:nvPr/>
        </p:nvSpPr>
        <p:spPr>
          <a:xfrm rot="21085350" flipH="1">
            <a:off x="4800813" y="434041"/>
            <a:ext cx="2978086" cy="417756"/>
          </a:xfrm>
          <a:prstGeom prst="lightningBol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ransition spd="med" advClick="0" advTm="1039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8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8|1.9|8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5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</TotalTime>
  <Words>48</Words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РИСУНОК </vt:lpstr>
      <vt:lpstr>Я карандаш с бумагой взял, Нарисовал дорогу </vt:lpstr>
      <vt:lpstr>На ней быка нарисовал, А рядом с ним корову</vt:lpstr>
      <vt:lpstr>Направо дождь, налево сад, В саду пятнадцать точек, Как будто яблоки висят И дождик их не мочит </vt:lpstr>
      <vt:lpstr>Я сделал розовым быка, Оранжевой - дорогу, Потом над ними облака Подрисовал немного </vt:lpstr>
      <vt:lpstr>И эти тучи я потом Проткнут стрелой. Так надо, Чтоб на рисунке вышел гром И молния над садом </vt:lpstr>
      <vt:lpstr>  </vt:lpstr>
      <vt:lpstr>Еще я дождик удлинил - Он сразу в сад ворвался, Но не хватило мне чернил, А карандаш сломался</vt:lpstr>
      <vt:lpstr>И я поставил стул на стол, Залез как можно выше И там рисунок приколол, Хотя он плохо вышел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7</cp:lastModifiedBy>
  <cp:revision>23</cp:revision>
  <dcterms:modified xsi:type="dcterms:W3CDTF">2012-01-07T16:20:29Z</dcterms:modified>
</cp:coreProperties>
</file>