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67" r:id="rId4"/>
    <p:sldId id="257" r:id="rId5"/>
    <p:sldId id="268" r:id="rId6"/>
    <p:sldId id="258" r:id="rId7"/>
    <p:sldId id="269" r:id="rId8"/>
    <p:sldId id="270" r:id="rId9"/>
    <p:sldId id="27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50" autoAdjust="0"/>
  </p:normalViewPr>
  <p:slideViewPr>
    <p:cSldViewPr>
      <p:cViewPr varScale="1">
        <p:scale>
          <a:sx n="53" d="100"/>
          <a:sy n="53" d="100"/>
        </p:scale>
        <p:origin x="-9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503D-18A3-431E-AFD3-93CEE9D92C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AAF7-40F0-4299-BE10-8F4C0E6E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3AAF7-40F0-4299-BE10-8F4C0E6E85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FF2A-324F-418E-B924-F43FFFD955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80D5-A26D-4E5E-8542-59E62F44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4800/mysh-ca.21/0_4e085_81a1d65a_X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://uf-print.ru/catalog/1.priroda/2.priroda/uf-print_1.2.00007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lkhon.info/ru/gallery/10o_b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://www.ljplus.ru/img/p/o/podsolnuxx/_nordichesko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55.radikal.ru/i149/0910/16/f2926fbf10f0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s008.radikal.ru/i304/1107/12/90a73aa6dd1c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Baikal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im0-tub-ru.yandex.net/i?id=466138985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464496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kocak\Desktop\конкурс\байкал\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4536504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kocak\Desktop\конкурс\байкал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48880"/>
            <a:ext cx="1281296" cy="114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kocak\Desktop\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844824"/>
            <a:ext cx="217361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07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With fine beaches, excellent hiking,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birdwatching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pleasure boating, Baikal is one of the most attractive tourist areas in Asia.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Содержимое 31" descr="LAKE BAIKAL - BING - PRISTINE PLAC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4847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kocak\Desktop\бобоч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648072" cy="689883"/>
          </a:xfrm>
          <a:prstGeom prst="rect">
            <a:avLst/>
          </a:prstGeom>
          <a:noFill/>
        </p:spPr>
      </p:pic>
      <p:pic>
        <p:nvPicPr>
          <p:cNvPr id="3074" name="Picture 2" descr="C:\Users\kocak\Desktop\птич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888099" cy="666074"/>
          </a:xfrm>
          <a:prstGeom prst="rect">
            <a:avLst/>
          </a:prstGeom>
          <a:noFill/>
        </p:spPr>
      </p:pic>
      <p:pic>
        <p:nvPicPr>
          <p:cNvPr id="3075" name="Picture 3" descr="C:\Users\kocak\Desktop\шишк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4664"/>
            <a:ext cx="1304548" cy="936104"/>
          </a:xfrm>
          <a:prstGeom prst="rect">
            <a:avLst/>
          </a:prstGeom>
          <a:noFill/>
        </p:spPr>
      </p:pic>
      <p:pic>
        <p:nvPicPr>
          <p:cNvPr id="3077" name="Picture 5" descr="C:\Users\kocak\Desktop\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2656"/>
            <a:ext cx="25336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Картинка 9 из 147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9912" y="145276"/>
            <a:ext cx="4895726" cy="3292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Baikal is the largest lake in Eurasia(636km long and almost 80km wide). and it is the deepest lake in the world.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" name="Picture 17" descr="Картинка 86 из 15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7632848" cy="2802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autiful-views-of-Russ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848872" cy="4680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Baikal is situated in a very beautiful place, surrounded by forests and the </a:t>
            </a:r>
            <a:r>
              <a:rPr lang="en-US" sz="2000" dirty="0" err="1" smtClean="0"/>
              <a:t>Barguzin</a:t>
            </a:r>
            <a:r>
              <a:rPr lang="en-US" sz="2000" dirty="0" smtClean="0"/>
              <a:t> Mountains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kocak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а 16 из 1434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 bwMode="auto">
          <a:xfrm>
            <a:off x="539552" y="980728"/>
            <a:ext cx="4248472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07704" y="5373216"/>
            <a:ext cx="5486400" cy="8048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the winter Baikal freezes over, with ice so thick that you can go sleighing on the lake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7" descr="Картинка 18 из 14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367240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8" cy="473020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the summer, its crystal blue waters are transparent to a depth of forty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metres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there are many seasonal wildflowers by the side of the lake.</a:t>
            </a:r>
            <a:endParaRPr lang="ru-RU" sz="2800" dirty="0"/>
          </a:p>
        </p:txBody>
      </p:sp>
      <p:pic>
        <p:nvPicPr>
          <p:cNvPr id="10" name="Рисунок 9" descr="baik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2656"/>
            <a:ext cx="4968552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kocak\Desktop\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2376264" cy="1008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The lake region is home to a great variety of plants and animals, most of which – like </a:t>
            </a:r>
            <a:r>
              <a:rPr lang="en-US" sz="1800" dirty="0" err="1" smtClean="0"/>
              <a:t>nerpas</a:t>
            </a:r>
            <a:r>
              <a:rPr lang="en-US" sz="1800" dirty="0" smtClean="0"/>
              <a:t> and the </a:t>
            </a:r>
            <a:r>
              <a:rPr lang="en-US" sz="1800" dirty="0" err="1" smtClean="0"/>
              <a:t>omul</a:t>
            </a:r>
            <a:r>
              <a:rPr lang="en-US" sz="1800" dirty="0" smtClean="0"/>
              <a:t> salmon – are found nowhere else in the world.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10" name="Picture 5" descr="f2926fbf10f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802" b="11693"/>
          <a:stretch>
            <a:fillRect/>
          </a:stretch>
        </p:blipFill>
        <p:spPr bwMode="auto">
          <a:xfrm>
            <a:off x="3923928" y="332656"/>
            <a:ext cx="460851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7" descr="Картинка 9 из 20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5501" b="7512"/>
          <a:stretch>
            <a:fillRect/>
          </a:stretch>
        </p:blipFill>
        <p:spPr bwMode="auto">
          <a:xfrm>
            <a:off x="3779912" y="3068960"/>
            <a:ext cx="475252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&amp;Kcy;&amp;acy;&amp;rcy;&amp;tcy;&amp;icy;&amp;ncy;&amp;kcy;&amp;acy; 23 &amp;icy;&amp;zcy; 1587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140968"/>
            <a:ext cx="3312369" cy="3240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200800" cy="4509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3500438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214950"/>
            <a:ext cx="50501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Lake  Baikal  long ago became famous for the  purity of its water.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Lake</a:t>
            </a:r>
            <a:r>
              <a:rPr lang="en-US" dirty="0" smtClean="0"/>
              <a:t> </a:t>
            </a:r>
            <a:r>
              <a:rPr lang="en-US" sz="2000" dirty="0" smtClean="0"/>
              <a:t>Baikal and the entire surrounding area have become a national park , and  today Baikal  is a naturalist’s paradise and idyllic holiday area.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&amp;Kcy;&amp;acy;&amp;rcy;&amp;tcy;&amp;icy;&amp;ncy;&amp;kcy;&amp;acy; 19 &amp;icy;&amp;zcy; 1587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484784"/>
            <a:ext cx="40417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&amp;Kcy;&amp;acy;&amp;rcy;&amp;tcy;&amp;icy;&amp;ncy;&amp;kcy;&amp;acy; 137 &amp;icy;&amp;zcy; 1587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282" b="4687"/>
          <a:stretch>
            <a:fillRect/>
          </a:stretch>
        </p:blipFill>
        <p:spPr bwMode="auto">
          <a:xfrm>
            <a:off x="457200" y="1484784"/>
            <a:ext cx="4114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kocak\Desktop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260648"/>
            <a:ext cx="2160240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Boat tours during the warm months and hiking in the forest, along the streams and waterfalls of Baikal’s parks, are very popular.</a:t>
            </a:r>
            <a:endParaRPr lang="ru-RU" dirty="0"/>
          </a:p>
        </p:txBody>
      </p:sp>
      <p:pic>
        <p:nvPicPr>
          <p:cNvPr id="1027" name="Picture 3" descr="C:\Users\kocak\Desktop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1881210" cy="200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kocak\Desktop\отдых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67240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kocak\Desktop\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201622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kocak\Desktop\туристы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293096"/>
            <a:ext cx="165618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218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Baikal</vt:lpstr>
      <vt:lpstr>Слайд 2</vt:lpstr>
      <vt:lpstr>Baikal is situated in a very beautiful place, surrounded by forests and the Barguzin Mountains.</vt:lpstr>
      <vt:lpstr>Слайд 4</vt:lpstr>
      <vt:lpstr>Слайд 5</vt:lpstr>
      <vt:lpstr>Слайд 6</vt:lpstr>
      <vt:lpstr>Слайд 7</vt:lpstr>
      <vt:lpstr>Lake Baikal and the entire surrounding area have become a national park , and  today Baikal  is a naturalist’s paradise and idyllic holiday area.</vt:lpstr>
      <vt:lpstr>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39</cp:revision>
  <dcterms:created xsi:type="dcterms:W3CDTF">2013-10-09T08:15:17Z</dcterms:created>
  <dcterms:modified xsi:type="dcterms:W3CDTF">2013-10-11T02:48:11Z</dcterms:modified>
</cp:coreProperties>
</file>