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5" r:id="rId3"/>
    <p:sldId id="269" r:id="rId4"/>
    <p:sldId id="271" r:id="rId5"/>
    <p:sldId id="282" r:id="rId6"/>
    <p:sldId id="277" r:id="rId7"/>
    <p:sldId id="286" r:id="rId8"/>
    <p:sldId id="274" r:id="rId9"/>
    <p:sldId id="258" r:id="rId10"/>
    <p:sldId id="267" r:id="rId11"/>
    <p:sldId id="272" r:id="rId12"/>
    <p:sldId id="261" r:id="rId13"/>
    <p:sldId id="279" r:id="rId14"/>
    <p:sldId id="266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358B2-A94A-4E65-BCE0-CBDC83433830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280F0D-D592-4615-A9D1-5435AA9647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358B2-A94A-4E65-BCE0-CBDC83433830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80F0D-D592-4615-A9D1-5435AA964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358B2-A94A-4E65-BCE0-CBDC83433830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80F0D-D592-4615-A9D1-5435AA964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08358B2-A94A-4E65-BCE0-CBDC83433830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E280F0D-D592-4615-A9D1-5435AA9647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358B2-A94A-4E65-BCE0-CBDC83433830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80F0D-D592-4615-A9D1-5435AA9647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358B2-A94A-4E65-BCE0-CBDC83433830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80F0D-D592-4615-A9D1-5435AA9647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80F0D-D592-4615-A9D1-5435AA9647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358B2-A94A-4E65-BCE0-CBDC83433830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358B2-A94A-4E65-BCE0-CBDC83433830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80F0D-D592-4615-A9D1-5435AA9647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358B2-A94A-4E65-BCE0-CBDC83433830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80F0D-D592-4615-A9D1-5435AA964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08358B2-A94A-4E65-BCE0-CBDC83433830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E280F0D-D592-4615-A9D1-5435AA9647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358B2-A94A-4E65-BCE0-CBDC83433830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280F0D-D592-4615-A9D1-5435AA9647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08358B2-A94A-4E65-BCE0-CBDC83433830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E280F0D-D592-4615-A9D1-5435AA9647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b="1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142985"/>
            <a:ext cx="7886728" cy="2457466"/>
          </a:xfrm>
        </p:spPr>
        <p:txBody>
          <a:bodyPr/>
          <a:lstStyle/>
          <a:p>
            <a:r>
              <a:rPr lang="ru-RU" b="1" dirty="0" smtClean="0"/>
              <a:t>ИСТОРИЯ МОЕЙ СЕМЬИ В ИСТОРИИ РОССИИ.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 апрелю 1942 г. численность заключенных </a:t>
            </a:r>
            <a:r>
              <a:rPr lang="ru-RU" dirty="0" err="1" smtClean="0"/>
              <a:t>Тагиллага</a:t>
            </a:r>
            <a:r>
              <a:rPr lang="ru-RU" dirty="0" smtClean="0"/>
              <a:t> достигла 30080 человек; </a:t>
            </a:r>
          </a:p>
          <a:p>
            <a:r>
              <a:rPr lang="ru-RU" dirty="0" smtClean="0"/>
              <a:t>Нижний Тагил стал мрачным символом всего тоталитарного режима - городом тюрем и лагерей, населенным людьми с раздавленным прошлым, духовно и физически больными, лишенными будущего. </a:t>
            </a:r>
          </a:p>
          <a:p>
            <a:r>
              <a:rPr lang="ru-RU" dirty="0" smtClean="0"/>
              <a:t>"Мне нынче видится иною картина горестных потерь: Здесь были люди С той виною, что стала правдою теперь". </a:t>
            </a:r>
          </a:p>
          <a:p>
            <a:pPr>
              <a:buNone/>
            </a:pPr>
            <a:r>
              <a:rPr lang="ru-RU" sz="1800" dirty="0" smtClean="0"/>
              <a:t>                                А. ЖИГУЛИН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Леночка.CCE79114D3134F2\Мои документы\Архи\[без имени]_08102012094423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77461" y="1524000"/>
            <a:ext cx="6389077" cy="4572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ПИСЬМА ИЗ ЛАГЕРЯ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агер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714488"/>
            <a:ext cx="6643734" cy="378621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ЛЕСОПИЛЬНЫЙ СКЛАД 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Труд заключенных не стоил государству почти ничего, а приносил чистую прибыль. По нашим подсчетам, в апреле 1942 г. один день труда заключенного приносил 13,7 рублей чистого дохода. В лагере находилось тогда 30 090 человек. Рабочих дней в году насчитывалось 300. Следовательно, годовой доход составлял примерно 123 млн. рублей. Отношение же к людям, униженным в своем родном отечестве, обреченным на голод и смерть, было самым варварским.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Именно здесь, за колючей проволокой, на костях узников сталинских лагерей строились металлургические заводы, возводились домны, мартеновские печи и коксовые батареи, осваивались таежные пространства Северного Урала, в кратчайшие сроки были построены десятки предприятий оборонной и топливно-энергетической промышленности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fa94414633960ead0e06a865a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714488"/>
            <a:ext cx="7929618" cy="435771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ВЕЧНАЯ ПАМЯТЬ…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«… как равные, в своем печальном марше, воистину, как равные, впервые, и сеятель с котомкой за плечами,</a:t>
            </a:r>
          </a:p>
          <a:p>
            <a:pPr>
              <a:buNone/>
            </a:pPr>
            <a:r>
              <a:rPr lang="ru-RU" sz="2800" dirty="0" smtClean="0"/>
              <a:t>      и академик в лагерном бушлате …</a:t>
            </a:r>
          </a:p>
          <a:p>
            <a:pPr>
              <a:buNone/>
            </a:pPr>
            <a:r>
              <a:rPr lang="ru-RU" sz="2800" dirty="0" smtClean="0"/>
              <a:t>      - Зачем, - я говорю им, - и куда идете вы , мне душу надрывая, беззвучные и легкие, как тень?</a:t>
            </a:r>
          </a:p>
          <a:p>
            <a:pPr>
              <a:buNone/>
            </a:pPr>
            <a:r>
              <a:rPr lang="ru-RU" sz="2800" dirty="0" smtClean="0"/>
              <a:t>      - Мы к вам идем, в сегодняшний ваш день, и в день грядущий … мы память, что жестока и горька, и мы ее горчайшая  строка … »           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Леночка.CCE79114D3134F2\Мои документы\Архи\[без имени]_08102012071139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77461" y="1524000"/>
            <a:ext cx="6389077" cy="4572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СТАТЬЯ В ГАЗЕТЕ «МАЯК»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Леночка.CCE79114D3134F2\Мои документы\Архи\[без имени]_08102012070948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77461" y="1524000"/>
            <a:ext cx="6389077" cy="4572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Леночка.CCE79114D3134F2\Мои документы\лагерь 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95625" y="1666875"/>
            <a:ext cx="2952750" cy="42862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ПОСТРОЕНИЕ В ТАГИЛЛАГЕ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агер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714488"/>
            <a:ext cx="6500858" cy="435771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ПЛАН - КАРТА ЛАГЕРЯ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ТЕРРИТОРИЯ ЛАГЕРЯ</a:t>
            </a:r>
            <a:endParaRPr lang="ru-RU" dirty="0"/>
          </a:p>
        </p:txBody>
      </p:sp>
      <p:pic>
        <p:nvPicPr>
          <p:cNvPr id="1026" name="Picture 2" descr="C:\Documents and Settings\Леночка.CCE79114D3134F2\Мои документы\tagillag_poselok_5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14488"/>
            <a:ext cx="7500990" cy="42148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Одно из крупных лагерных образований на территории Урала военного и послевоенного времени </a:t>
            </a:r>
            <a:r>
              <a:rPr lang="ru-RU" dirty="0" err="1" smtClean="0"/>
              <a:t>Тагиллаг</a:t>
            </a:r>
            <a:r>
              <a:rPr lang="ru-RU" dirty="0" smtClean="0"/>
              <a:t> НКВД — это десятки лагерных пунктов с ужасающими условиями труда и быта заключенных, страшные штрафные лагеря на </a:t>
            </a:r>
            <a:r>
              <a:rPr lang="ru-RU" dirty="0" err="1" smtClean="0"/>
              <a:t>Винновке</a:t>
            </a:r>
            <a:r>
              <a:rPr lang="ru-RU" dirty="0" smtClean="0"/>
              <a:t> и в Серебрянке, многочисленные массовые захоронения, тысячи никому не известных жертв голода, болезней, физического насилия; это судьбы русских, поляков, латышей, советских немцев, жителей среднеазиатских республик, военнопленных из </a:t>
            </a:r>
            <a:r>
              <a:rPr lang="ru-RU" dirty="0" err="1" smtClean="0"/>
              <a:t>спецлагерей</a:t>
            </a:r>
            <a:r>
              <a:rPr lang="ru-RU" dirty="0" smtClean="0"/>
              <a:t> № 153 и 245. Обнаруженные в Нижнетагильском </a:t>
            </a:r>
            <a:r>
              <a:rPr lang="ru-RU" dirty="0" err="1" smtClean="0"/>
              <a:t>госархиве</a:t>
            </a:r>
            <a:r>
              <a:rPr lang="ru-RU" dirty="0" smtClean="0"/>
              <a:t> документальные материалы позволяют проследить, как создавался </a:t>
            </a:r>
            <a:r>
              <a:rPr lang="ru-RU" dirty="0" err="1" smtClean="0"/>
              <a:t>Тагиллаг</a:t>
            </a:r>
            <a:r>
              <a:rPr lang="ru-RU" dirty="0" smtClean="0"/>
              <a:t>, установить масштабы произошедшей трагедии.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Леночка.CCE79114D3134F2\Мои документы\лагер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32000" y="1949450"/>
            <a:ext cx="5080000" cy="37211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ОГРАЖДЕНИЕ ЛАГЕРЯ   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100</TotalTime>
  <Words>406</Words>
  <Application>Microsoft Office PowerPoint</Application>
  <PresentationFormat>Экран (4:3)</PresentationFormat>
  <Paragraphs>20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ИСТОРИЯ МОЕЙ СЕМЬИ В ИСТОРИИ РОССИИ.</vt:lpstr>
      <vt:lpstr>Слайд 2</vt:lpstr>
      <vt:lpstr>      СТАТЬЯ В ГАЗЕТЕ «МАЯК»</vt:lpstr>
      <vt:lpstr>Слайд 4</vt:lpstr>
      <vt:lpstr>ПОСТРОЕНИЕ В ТАГИЛЛАГЕ</vt:lpstr>
      <vt:lpstr>       ПЛАН - КАРТА ЛАГЕРЯ</vt:lpstr>
      <vt:lpstr>           ТЕРРИТОРИЯ ЛАГЕРЯ</vt:lpstr>
      <vt:lpstr>Слайд 8</vt:lpstr>
      <vt:lpstr>          ОГРАЖДЕНИЕ ЛАГЕРЯ   </vt:lpstr>
      <vt:lpstr>Слайд 10</vt:lpstr>
      <vt:lpstr>            ПИСЬМА ИЗ ЛАГЕРЯ</vt:lpstr>
      <vt:lpstr>       ЛЕСОПИЛЬНЫЙ СКЛАД </vt:lpstr>
      <vt:lpstr>Слайд 13</vt:lpstr>
      <vt:lpstr>Слайд 14</vt:lpstr>
      <vt:lpstr>            ВЕЧНАЯ ПАМЯТЬ…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МОЕЙ СЕМЬИ В ИСТОРИИ РОССИИ.</dc:title>
  <dc:creator>Леночка</dc:creator>
  <cp:lastModifiedBy>User</cp:lastModifiedBy>
  <cp:revision>32</cp:revision>
  <dcterms:created xsi:type="dcterms:W3CDTF">2012-10-04T13:28:48Z</dcterms:created>
  <dcterms:modified xsi:type="dcterms:W3CDTF">2015-02-03T12:24:46Z</dcterms:modified>
</cp:coreProperties>
</file>