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0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3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7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1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4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79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4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8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2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6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7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84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9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BF9AEB-919F-41FE-8BAD-CBD123675A8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FC847C-B0F5-4B9C-9C31-66B85C161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0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Межэтническое взаимодействие как сфера национально психологических особенностей людей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/>
              <a:t> </a:t>
            </a:r>
            <a:r>
              <a:rPr lang="ru-RU" smtClean="0"/>
              <a:t>                     </a:t>
            </a:r>
            <a:r>
              <a:rPr lang="ru-RU" smtClean="0"/>
              <a:t> </a:t>
            </a:r>
            <a:r>
              <a:rPr lang="ru-RU" dirty="0" err="1" smtClean="0"/>
              <a:t>Херел.А.А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8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Таким образом, можно сказать что развития этнической общности, ее психологии осуществляется на основе формирования устойчивых представлений ее представителей о своем и других народов.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7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9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Межэтническое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«это прежде всего разнообразные контакты между этносами, ведущие к изменению индивидуальных и социальных характеристик каждой из взаимодействующих этнических групп и их отдельных представителей, а также к интеграции их определенных качеств и свойств 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5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выделить 3 основных вида этнического взаимодействия: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Воздействия, </a:t>
            </a:r>
            <a:r>
              <a:rPr lang="ru-RU" dirty="0" err="1" smtClean="0"/>
              <a:t>т.е</a:t>
            </a:r>
            <a:r>
              <a:rPr lang="ru-RU" dirty="0" smtClean="0"/>
              <a:t> когда один этнос является активным, доминирующим, другой же-инертен, пассивен по отношению к данному воздействию;</a:t>
            </a:r>
          </a:p>
          <a:p>
            <a:r>
              <a:rPr lang="ru-RU" dirty="0" smtClean="0"/>
              <a:t>Содействие, когда 2 или несколько этносов на равноправных началах оказывают помощь, поддержку друг другу, достигают единство в делах и невериях; высшей формой содействия выступает сотрудничество;</a:t>
            </a:r>
          </a:p>
          <a:p>
            <a:r>
              <a:rPr lang="ru-RU" dirty="0" smtClean="0"/>
              <a:t>Противодействия, </a:t>
            </a:r>
            <a:r>
              <a:rPr lang="ru-RU" dirty="0" err="1" smtClean="0"/>
              <a:t>т.е</a:t>
            </a:r>
            <a:r>
              <a:rPr lang="ru-RU" dirty="0" smtClean="0"/>
              <a:t> препятствия действием, противоречие в позициях, блокирование усилий другого этноса или создание ему помех, а также активное противостояние вплоть до военных действий;</a:t>
            </a:r>
          </a:p>
        </p:txBody>
      </p:sp>
    </p:spTree>
    <p:extLst>
      <p:ext uri="{BB962C8B-B14F-4D97-AF65-F5344CB8AC3E}">
        <p14:creationId xmlns:p14="http://schemas.microsoft.com/office/powerpoint/2010/main" val="29140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98459"/>
          </a:xfrm>
        </p:spPr>
        <p:txBody>
          <a:bodyPr/>
          <a:lstStyle/>
          <a:p>
            <a:r>
              <a:rPr lang="ru-RU" dirty="0" smtClean="0"/>
              <a:t>Формы межэтнического взаимодействия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94991" y="1881809"/>
            <a:ext cx="1391479" cy="202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87548" y="1855304"/>
            <a:ext cx="1431235" cy="190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295402" y="3909391"/>
            <a:ext cx="3276598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геноцид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13781" y="3909391"/>
            <a:ext cx="3286539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сегрегация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08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96602"/>
            <a:ext cx="9601196" cy="939434"/>
          </a:xfrm>
        </p:spPr>
        <p:txBody>
          <a:bodyPr/>
          <a:lstStyle/>
          <a:p>
            <a:r>
              <a:rPr lang="ru-RU" dirty="0" smtClean="0"/>
              <a:t>Геноцид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477" y="1908313"/>
            <a:ext cx="9505119" cy="3967555"/>
          </a:xfrm>
        </p:spPr>
        <p:txBody>
          <a:bodyPr/>
          <a:lstStyle/>
          <a:p>
            <a:r>
              <a:rPr lang="ru-RU" dirty="0" smtClean="0"/>
              <a:t>Это одна из крайних форм межэтнического взаимодействия и является одним из тягающих преступлений против человечества, истребление отдельных групп населения по расовым, национальным или религиозным признаком, а также умышленное создание условий, рассчитанных на полное или частичное уничтожение этих групп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7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13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Сегрегация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747" y="2597426"/>
            <a:ext cx="9568069" cy="3278442"/>
          </a:xfrm>
        </p:spPr>
        <p:txBody>
          <a:bodyPr/>
          <a:lstStyle/>
          <a:p>
            <a:r>
              <a:rPr lang="ru-RU" dirty="0" smtClean="0"/>
              <a:t>Это другая крайняя форма проявление расовой и этнической дискриминация, представляющая собой ограничением в правах по мотивам расовой или этнической принадлежности.</a:t>
            </a:r>
          </a:p>
          <a:p>
            <a:r>
              <a:rPr lang="ru-RU" dirty="0" smtClean="0"/>
              <a:t>Сегрегация порождает у людей неуважения и презрение к другим народам, национальное высокомерия, чувство национальной отчужденности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4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587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Специфика межэтнического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Ее можно классифицировать по разным основаниям. Например: </a:t>
            </a:r>
          </a:p>
          <a:p>
            <a:pPr marL="0" indent="0">
              <a:buNone/>
            </a:pPr>
            <a:r>
              <a:rPr lang="ru-RU" dirty="0" smtClean="0"/>
              <a:t> Психология рассматривает взаимодействие:</a:t>
            </a:r>
          </a:p>
          <a:p>
            <a:pPr marL="0" indent="0">
              <a:buNone/>
            </a:pPr>
            <a:r>
              <a:rPr lang="ru-RU" dirty="0" smtClean="0"/>
              <a:t>. представителей различных общностей, являющихся носителями специфического национального сознания; </a:t>
            </a:r>
          </a:p>
          <a:p>
            <a:pPr marL="0" indent="0">
              <a:buNone/>
            </a:pPr>
            <a:r>
              <a:rPr lang="ru-RU" dirty="0"/>
              <a:t>. </a:t>
            </a:r>
            <a:r>
              <a:rPr lang="ru-RU" dirty="0" smtClean="0"/>
              <a:t>представителей </a:t>
            </a:r>
            <a:r>
              <a:rPr lang="ru-RU" dirty="0"/>
              <a:t>различных </a:t>
            </a:r>
            <a:r>
              <a:rPr lang="ru-RU" dirty="0" smtClean="0"/>
              <a:t>общностей, являющихся носителями определенных норм традиций и обычаев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12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Этническая норма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Э.н</a:t>
            </a:r>
            <a:r>
              <a:rPr lang="ru-RU" dirty="0" smtClean="0"/>
              <a:t>.-это требования к личности и специфическим малым группам (семья, род, община) со стороны этноса в целом. Одновременно это образец этнических суждений и предписание поведения, действий, поступков, целесообразных и обязательных с точки зрения этноса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конкретным проявлениям этнических норм можно отнести: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радиции</a:t>
            </a:r>
          </a:p>
          <a:p>
            <a:r>
              <a:rPr lang="ru-RU" dirty="0"/>
              <a:t>о</a:t>
            </a:r>
            <a:r>
              <a:rPr lang="ru-RU" dirty="0" smtClean="0"/>
              <a:t>бычаи </a:t>
            </a:r>
          </a:p>
          <a:p>
            <a:r>
              <a:rPr lang="ru-RU" dirty="0"/>
              <a:t>в</a:t>
            </a:r>
            <a:r>
              <a:rPr lang="ru-RU" dirty="0" smtClean="0"/>
              <a:t>ерования</a:t>
            </a:r>
          </a:p>
          <a:p>
            <a:r>
              <a:rPr lang="ru-RU" dirty="0"/>
              <a:t>э</a:t>
            </a:r>
            <a:r>
              <a:rPr lang="ru-RU" dirty="0" smtClean="0"/>
              <a:t>тнические правила и принципы</a:t>
            </a:r>
          </a:p>
          <a:p>
            <a:r>
              <a:rPr lang="ru-RU" dirty="0"/>
              <a:t>э</a:t>
            </a:r>
            <a:r>
              <a:rPr lang="ru-RU" dirty="0" smtClean="0"/>
              <a:t>тнический стереотипы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8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356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Межэтническое взаимодействие как сфера национально психологических особенностей людей</vt:lpstr>
      <vt:lpstr>Межэтническое взаимодействия</vt:lpstr>
      <vt:lpstr>Можно выделить 3 основных вида этнического взаимодействия:</vt:lpstr>
      <vt:lpstr>Формы межэтнического взаимодействия</vt:lpstr>
      <vt:lpstr>Геноцид </vt:lpstr>
      <vt:lpstr>Сегрегация</vt:lpstr>
      <vt:lpstr>Специфика межэтнического взаимодействия</vt:lpstr>
      <vt:lpstr>Этническая норма  </vt:lpstr>
      <vt:lpstr>К конкретным проявлениям этнических норм можно отнести:</vt:lpstr>
      <vt:lpstr>Вывод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8</cp:revision>
  <dcterms:created xsi:type="dcterms:W3CDTF">2014-04-16T10:52:56Z</dcterms:created>
  <dcterms:modified xsi:type="dcterms:W3CDTF">2015-02-04T02:06:45Z</dcterms:modified>
</cp:coreProperties>
</file>