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77" r:id="rId3"/>
    <p:sldId id="256" r:id="rId4"/>
    <p:sldId id="257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5" r:id="rId18"/>
    <p:sldId id="272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73AA1-2AC1-4DA1-A66F-4ED08D81EEDD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39C29-2269-4C10-B91F-8DAA0EE4C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39C29-2269-4C10-B91F-8DAA0EE4CC5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BDFC-56F9-4CCF-926F-7046B8FB663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F15F-AA5C-41E4-B751-1F1D57899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BDFC-56F9-4CCF-926F-7046B8FB663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F15F-AA5C-41E4-B751-1F1D57899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BDFC-56F9-4CCF-926F-7046B8FB663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F15F-AA5C-41E4-B751-1F1D57899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BDFC-56F9-4CCF-926F-7046B8FB663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F15F-AA5C-41E4-B751-1F1D57899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BDFC-56F9-4CCF-926F-7046B8FB663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F15F-AA5C-41E4-B751-1F1D57899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BDFC-56F9-4CCF-926F-7046B8FB663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F15F-AA5C-41E4-B751-1F1D57899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BDFC-56F9-4CCF-926F-7046B8FB663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F15F-AA5C-41E4-B751-1F1D57899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BDFC-56F9-4CCF-926F-7046B8FB663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F15F-AA5C-41E4-B751-1F1D57899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BDFC-56F9-4CCF-926F-7046B8FB663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F15F-AA5C-41E4-B751-1F1D57899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BDFC-56F9-4CCF-926F-7046B8FB663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F15F-AA5C-41E4-B751-1F1D57899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BDFC-56F9-4CCF-926F-7046B8FB663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F15F-AA5C-41E4-B751-1F1D57899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4BDFC-56F9-4CCF-926F-7046B8FB663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1F15F-AA5C-41E4-B751-1F1D57899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14554"/>
            <a:ext cx="7772400" cy="17145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Праздничная «Дымка»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000504"/>
            <a:ext cx="6400800" cy="20383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Учитель технологии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МОУ СОШ с.Царевщина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Балтайского района Саратовской области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Салина Светлана Александровна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78579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«Традиционная народная игрушка»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01584" y="6072206"/>
            <a:ext cx="470944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Формируем из глины «колбаски» – руки.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Соединяем с туловищем, сглаживаем место соединения.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Documents and Settings\Admin\Рабочий стол\Дымк.игрушка\SDC131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Дымк.игрушка\SDC131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1584" y="6215082"/>
            <a:ext cx="54238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Придаем форму груди, влажными пальчиками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затираем неровности и трещины.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Admin\Рабочий стол\Дымк.игрушка\SDC13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29586" y="6286520"/>
            <a:ext cx="42862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Закрепляем «колбаску» на месте кокошника,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сдавливая ее, придаем форму головного убора.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Documents and Settings\Admin\Рабочий стол\Дымк.игрушка\SDC131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Дымк.игрушка\SDC131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357958"/>
            <a:ext cx="42862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Игрушка практически готова.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Добавляем волосы у основания кокошника.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4" descr="C:\Documents and Settings\Admin\Рабочий стол\Дымк.игрушка\SDC131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01024" y="6000768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Лепим косу, аккуратно соединяем ее с головой и туловищем.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195" name="Picture 3" descr="C:\Documents and Settings\Admin\Рабочий стол\Дымк.игрушка\SDC131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Рабочий стол\Дымк.игрушка\SDC131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58148" y="6000768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Еще раз, влажным пальчиком, сглаживаем все соединения.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Documents and Settings\Admin\Рабочий стол\Дымк.игрушка\SDC131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43900" y="5929330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Игрушка «Барыня» практически готова!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Documents and Settings\Admin\Рабочий стол\Дымк.игрушка\SDC131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Дымк.игрушка\SDC131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Дымк.игрушка\SDC131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2357430"/>
            <a:ext cx="4038600" cy="3028950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43900" y="6215082"/>
            <a:ext cx="571504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Грунтовка. Покрываем игрушку белой краской.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:\DCIM\100SSCAM\SDC132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500066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Роспись игрушек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Художники расписывают дымковские игрушки самыми яркими, самыми веселыми красками.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Красные, оранжевые, зеленые, желтые, синие цвета сочетаются в простом узоре.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Полоски, клеточки, круги, точки, волнистые линии украшают дымковские игрушки.</a:t>
            </a:r>
          </a:p>
        </p:txBody>
      </p:sp>
      <p:pic>
        <p:nvPicPr>
          <p:cNvPr id="1026" name="Picture 2" descr="C:\Documents and Settings\Admin\Мои документы\Downloads\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468186" y="1389544"/>
            <a:ext cx="5804354" cy="4168227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29652" y="6357958"/>
            <a:ext cx="42862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какие расписные!</a:t>
            </a:r>
            <a:endParaRPr lang="ru-RU" dirty="0"/>
          </a:p>
        </p:txBody>
      </p:sp>
      <p:pic>
        <p:nvPicPr>
          <p:cNvPr id="2050" name="Picture 2" descr="C:\Documents and Settings\Admin\Рабочий стол\Дымк.игрушка\SDC132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Дымк.игрушка\SDC131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4648200" y="2348706"/>
            <a:ext cx="4038600" cy="30289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firstslide" highlightClick="1"/>
          </p:cNvPr>
          <p:cNvSpPr/>
          <p:nvPr/>
        </p:nvSpPr>
        <p:spPr>
          <a:xfrm>
            <a:off x="8001024" y="6286520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Дымковские игрушки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00364" y="2000240"/>
            <a:ext cx="2643206" cy="914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hlinkClick r:id="rId2" action="ppaction://hlinksldjump"/>
              </a:rPr>
              <a:t>Немного истории…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00232" y="3429000"/>
            <a:ext cx="4786346" cy="914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hlinkClick r:id="rId3" action="ppaction://hlinksldjump"/>
              </a:rPr>
              <a:t>Технология изготовления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488" y="4929198"/>
            <a:ext cx="3286148" cy="92869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hlinkClick r:id="rId4" action="ppaction://hlinksldjump"/>
              </a:rPr>
              <a:t>Роспись игрушек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5072066" y="2357430"/>
            <a:ext cx="42862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3" action="ppaction://hlinksldjump" highlightClick="1"/>
          </p:cNvPr>
          <p:cNvSpPr/>
          <p:nvPr/>
        </p:nvSpPr>
        <p:spPr>
          <a:xfrm>
            <a:off x="6215074" y="3786190"/>
            <a:ext cx="42862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5643570" y="5286388"/>
            <a:ext cx="42862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Когда-то очень давно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429132"/>
            <a:ext cx="7786742" cy="2071702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ru-RU" sz="3300" dirty="0" smtClean="0">
                <a:solidFill>
                  <a:schemeClr val="bg1"/>
                </a:solidFill>
              </a:rPr>
              <a:t>на поросшем лесом берегу реки Вятки построили наши предки город.</a:t>
            </a:r>
          </a:p>
          <a:p>
            <a:r>
              <a:rPr lang="ru-RU" sz="3300" dirty="0" smtClean="0">
                <a:solidFill>
                  <a:schemeClr val="bg1"/>
                </a:solidFill>
              </a:rPr>
              <a:t>А на другом берегу со временем появилось поселение – слобода  Дымковская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 descr="http://sunny-art.ru/wp-content/uploads/2010/04/Wiktor_Michajlowitsch_Wassnezow_4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1714488"/>
            <a:ext cx="594042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01584" y="6143644"/>
            <a:ext cx="54238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72462" y="6143644"/>
            <a:ext cx="54238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Издавна в Дымковской слободе жили гончары.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Лепили из местной красной глины посуду, а еще дудочки-свистульки. Слепят и в печь поставят, чтобы они стали крепкими. Дымили очаги гончаров, кудрявые дымки весело поднимались к небу.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Наверное, поэтому и назвали слободу Дымковской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Содержимое 8" descr="http://900igr.net/datas/iskusstvo/Dymkovskaja-igrushka.files/0017-017-Svistulki-kozjol-i-baran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3786190"/>
            <a:ext cx="3215217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posezonam.ru/img/big/9980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3786190"/>
            <a:ext cx="29289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857364"/>
            <a:ext cx="4429156" cy="20002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Знаменитые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Дымковские игрушки – нарядные, яркие, дарящие ощущение праздника.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http://vpodvorye.ru/assets/images/dymk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85728"/>
            <a:ext cx="20002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.eva.ru/eva/160000-170000/161997/photoalbum/98326442800025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929066"/>
            <a:ext cx="20716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russia-ic.com/img/culture_art/dym_toy_0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28604"/>
            <a:ext cx="21971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keramika.peterlife.ru/keramikahistory/img/keramika-79j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857628"/>
            <a:ext cx="20574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vpodvorye.ru/docs/01/01/b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714620"/>
            <a:ext cx="19494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vpodvorye.ru/docs/01/07/b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2500306"/>
            <a:ext cx="2071692" cy="256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artlib.ru/objects/gallery_168/artlib_gallery-84498-b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7158" y="428604"/>
            <a:ext cx="1965324" cy="18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назад 10">
            <a:hlinkClick r:id="rId9" action="ppaction://hlinksldjump" highlightClick="1"/>
          </p:cNvPr>
          <p:cNvSpPr/>
          <p:nvPr/>
        </p:nvSpPr>
        <p:spPr>
          <a:xfrm>
            <a:off x="7929586" y="6215082"/>
            <a:ext cx="57150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Этапы творческого процесса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«Дымковская барыня»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Рабочий стол\Дымк.игрушка\SDC131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2071678"/>
            <a:ext cx="4857784" cy="3643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6000768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Готовим глину.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Разминаем ее до однородной густой массы.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15338" y="6215082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858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Формируем шар, для лепки основы-туловища.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Придаем форму конуса.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C:\Documents and Settings\Admin\Рабочий стол\Дымк.игрушка\SDC131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Дымк.игрушка\SDC131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72396" y="6143644"/>
            <a:ext cx="571504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Вытягиваем верхнюю часть конуса,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края, разминая, постепенно вытягиваем вниз.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Формируем форму тела.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 descr="C:\Documents and Settings\Admin\Рабочий стол\Дымк.игрушка\SDC131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Дымк.игрушка\SDC131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643834" y="6215082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858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Формируем шар меньшего размера, для головы игрушки.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Соединяем голову с туловищем, сглаживаем соединение.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Documents and Settings\Admin\Рабочий стол\Дымк.игрушка\SDC131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Дымк.игрушка\SDC131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01024" y="6143644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202</Words>
  <Application>Microsoft Office PowerPoint</Application>
  <PresentationFormat>Экран (4:3)</PresentationFormat>
  <Paragraphs>38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Праздничная «Дымка»</vt:lpstr>
      <vt:lpstr>Дымковские игрушки</vt:lpstr>
      <vt:lpstr>Когда-то очень давно</vt:lpstr>
      <vt:lpstr>Издавна в Дымковской слободе жили гончары.  Лепили из местной красной глины посуду, а еще дудочки-свистульки. Слепят и в печь поставят, чтобы они стали крепкими. Дымили очаги гончаров, кудрявые дымки весело поднимались к небу. Наверное, поэтому и назвали слободу Дымковской.</vt:lpstr>
      <vt:lpstr>Знаменитые  Дымковские игрушки – нарядные, яркие, дарящие ощущение праздника.</vt:lpstr>
      <vt:lpstr>Этапы творческого процесса «Дымковская барыня»</vt:lpstr>
      <vt:lpstr>Формируем шар, для лепки основы-туловища. Придаем форму конуса. </vt:lpstr>
      <vt:lpstr>Вытягиваем верхнюю часть конуса, края, разминая, постепенно вытягиваем вниз. Формируем форму тела. </vt:lpstr>
      <vt:lpstr>Формируем шар меньшего размера, для головы игрушки. Соединяем голову с туловищем, сглаживаем соединение.</vt:lpstr>
      <vt:lpstr>Формируем из глины «колбаски» – руки.  Соединяем с туловищем, сглаживаем место соединения.</vt:lpstr>
      <vt:lpstr>Придаем форму груди, влажными пальчиками  затираем неровности и трещины.</vt:lpstr>
      <vt:lpstr>Закрепляем «колбаску» на месте кокошника,  сдавливая ее, придаем форму головного убора.</vt:lpstr>
      <vt:lpstr>Игрушка практически готова. Добавляем волосы у основания кокошника.</vt:lpstr>
      <vt:lpstr>Лепим косу, аккуратно соединяем ее с головой и туловищем.</vt:lpstr>
      <vt:lpstr>Еще раз, влажным пальчиком, сглаживаем все соединения.</vt:lpstr>
      <vt:lpstr>Игрушка «Барыня» практически готова!</vt:lpstr>
      <vt:lpstr>Грунтовка. Покрываем игрушку белой краской.</vt:lpstr>
      <vt:lpstr>Роспись игрушек</vt:lpstr>
      <vt:lpstr>Вот какие расписные!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Праздничная Дымка</dc:title>
  <dc:creator>Admin</dc:creator>
  <cp:lastModifiedBy>Admin</cp:lastModifiedBy>
  <cp:revision>39</cp:revision>
  <dcterms:created xsi:type="dcterms:W3CDTF">2011-12-07T22:40:21Z</dcterms:created>
  <dcterms:modified xsi:type="dcterms:W3CDTF">2012-01-10T18:25:40Z</dcterms:modified>
</cp:coreProperties>
</file>