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</p:sldMasterIdLst>
  <p:notesMasterIdLst>
    <p:notesMasterId r:id="rId19"/>
  </p:notesMasterIdLst>
  <p:sldIdLst>
    <p:sldId id="290" r:id="rId3"/>
    <p:sldId id="285" r:id="rId4"/>
    <p:sldId id="279" r:id="rId5"/>
    <p:sldId id="257" r:id="rId6"/>
    <p:sldId id="278" r:id="rId7"/>
    <p:sldId id="280" r:id="rId8"/>
    <p:sldId id="270" r:id="rId9"/>
    <p:sldId id="288" r:id="rId10"/>
    <p:sldId id="262" r:id="rId11"/>
    <p:sldId id="259" r:id="rId12"/>
    <p:sldId id="268" r:id="rId13"/>
    <p:sldId id="277" r:id="rId14"/>
    <p:sldId id="282" r:id="rId15"/>
    <p:sldId id="272" r:id="rId16"/>
    <p:sldId id="271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1E1F2-C83E-4DBC-93A6-29907EA79814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F888B-1335-4947-A699-98E22E9ABA3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Залесье –центр?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6CC0C4-1290-46D3-A34B-DB416489D5B0}" type="parTrans" cxnId="{137AD576-042E-4082-AE64-94AF301C194B}">
      <dgm:prSet/>
      <dgm:spPr/>
      <dgm:t>
        <a:bodyPr/>
        <a:lstStyle/>
        <a:p>
          <a:endParaRPr lang="ru-RU"/>
        </a:p>
      </dgm:t>
    </dgm:pt>
    <dgm:pt modelId="{7EFF2BBD-3A3A-4F96-AD02-AFE6CFE7D3D2}" type="sibTrans" cxnId="{137AD576-042E-4082-AE64-94AF301C194B}">
      <dgm:prSet/>
      <dgm:spPr/>
      <dgm:t>
        <a:bodyPr/>
        <a:lstStyle/>
        <a:p>
          <a:endParaRPr lang="ru-RU"/>
        </a:p>
      </dgm:t>
    </dgm:pt>
    <dgm:pt modelId="{603E2A65-6D11-42E8-894D-CB050F0DF23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Природа и занятия населения</a:t>
          </a:r>
          <a:endParaRPr lang="ru-RU" sz="1600" b="1" dirty="0"/>
        </a:p>
      </dgm:t>
    </dgm:pt>
    <dgm:pt modelId="{4D0E6BCA-4362-44DB-835E-3BA6588F69BD}" type="parTrans" cxnId="{4EC16C99-B7B9-4BC4-925F-0B9EBE18773A}">
      <dgm:prSet/>
      <dgm:spPr/>
      <dgm:t>
        <a:bodyPr/>
        <a:lstStyle/>
        <a:p>
          <a:endParaRPr lang="ru-RU"/>
        </a:p>
      </dgm:t>
    </dgm:pt>
    <dgm:pt modelId="{EF0B86D9-209B-4BFC-BE06-12B982CEECC7}" type="sibTrans" cxnId="{4EC16C99-B7B9-4BC4-925F-0B9EBE18773A}">
      <dgm:prSet/>
      <dgm:spPr/>
      <dgm:t>
        <a:bodyPr/>
        <a:lstStyle/>
        <a:p>
          <a:endParaRPr lang="ru-RU"/>
        </a:p>
      </dgm:t>
    </dgm:pt>
    <dgm:pt modelId="{12CD385B-AB22-4C5D-AA0F-9075935B8FB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Управление княжеством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1293971-1C1E-4EE6-8CCC-52BB91DCF295}" type="parTrans" cxnId="{7A36B129-14B8-4BCB-9382-A16B461EEC16}">
      <dgm:prSet/>
      <dgm:spPr/>
      <dgm:t>
        <a:bodyPr/>
        <a:lstStyle/>
        <a:p>
          <a:endParaRPr lang="ru-RU"/>
        </a:p>
      </dgm:t>
    </dgm:pt>
    <dgm:pt modelId="{9B5632DF-AB81-4B4A-92AF-4C5529CA4FF1}" type="sibTrans" cxnId="{7A36B129-14B8-4BCB-9382-A16B461EEC16}">
      <dgm:prSet/>
      <dgm:spPr/>
      <dgm:t>
        <a:bodyPr/>
        <a:lstStyle/>
        <a:p>
          <a:endParaRPr lang="ru-RU"/>
        </a:p>
      </dgm:t>
    </dgm:pt>
    <dgm:pt modelId="{C65DE1A6-839A-47ED-A0BC-FEEF89E81E5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Географическое положение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BCC7481-835F-4C7E-8C2B-DFBCA2878173}" type="parTrans" cxnId="{DE878B2B-56C2-4128-BB4C-87760003E440}">
      <dgm:prSet/>
      <dgm:spPr/>
      <dgm:t>
        <a:bodyPr/>
        <a:lstStyle/>
        <a:p>
          <a:endParaRPr lang="ru-RU"/>
        </a:p>
      </dgm:t>
    </dgm:pt>
    <dgm:pt modelId="{A289681E-169B-4FB1-83D8-A1217D89CE52}" type="sibTrans" cxnId="{DE878B2B-56C2-4128-BB4C-87760003E440}">
      <dgm:prSet/>
      <dgm:spPr/>
      <dgm:t>
        <a:bodyPr/>
        <a:lstStyle/>
        <a:p>
          <a:endParaRPr lang="ru-RU"/>
        </a:p>
      </dgm:t>
    </dgm:pt>
    <dgm:pt modelId="{93A894E4-B4C5-40E7-B17B-BF1E95578A55}">
      <dgm:prSet/>
      <dgm:spPr/>
      <dgm:t>
        <a:bodyPr/>
        <a:lstStyle/>
        <a:p>
          <a:endParaRPr lang="ru-RU"/>
        </a:p>
      </dgm:t>
    </dgm:pt>
    <dgm:pt modelId="{B6E0D876-D5A3-4530-89A3-5571206B2006}" type="parTrans" cxnId="{411816D8-146D-4586-B043-91C93E0B2BFF}">
      <dgm:prSet/>
      <dgm:spPr/>
      <dgm:t>
        <a:bodyPr/>
        <a:lstStyle/>
        <a:p>
          <a:endParaRPr lang="ru-RU"/>
        </a:p>
      </dgm:t>
    </dgm:pt>
    <dgm:pt modelId="{AE99929C-2433-45CF-9481-596ACA1B47F2}" type="sibTrans" cxnId="{411816D8-146D-4586-B043-91C93E0B2BFF}">
      <dgm:prSet/>
      <dgm:spPr/>
      <dgm:t>
        <a:bodyPr/>
        <a:lstStyle/>
        <a:p>
          <a:endParaRPr lang="ru-RU"/>
        </a:p>
      </dgm:t>
    </dgm:pt>
    <dgm:pt modelId="{E7D87FFA-805F-4984-96E1-30E86515840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Города - центры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C1988F-60D9-452A-9487-9D9ABCE336D1}" type="parTrans" cxnId="{52B03228-DE16-478D-A95C-262DDF360AC6}">
      <dgm:prSet/>
      <dgm:spPr/>
      <dgm:t>
        <a:bodyPr/>
        <a:lstStyle/>
        <a:p>
          <a:endParaRPr lang="ru-RU"/>
        </a:p>
      </dgm:t>
    </dgm:pt>
    <dgm:pt modelId="{F0931106-D79C-4B16-89CE-1F1C08096013}" type="sibTrans" cxnId="{52B03228-DE16-478D-A95C-262DDF360AC6}">
      <dgm:prSet/>
      <dgm:spPr/>
      <dgm:t>
        <a:bodyPr/>
        <a:lstStyle/>
        <a:p>
          <a:endParaRPr lang="ru-RU"/>
        </a:p>
      </dgm:t>
    </dgm:pt>
    <dgm:pt modelId="{59380D0F-7CE6-4091-9046-02C7850C4CA1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Учимся делать презентацию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BDD9D18-80DF-4116-BDC4-E64CC56B0F8A}" type="parTrans" cxnId="{75BBD404-56CA-49B1-A284-25278B3DA78C}">
      <dgm:prSet/>
      <dgm:spPr/>
      <dgm:t>
        <a:bodyPr/>
        <a:lstStyle/>
        <a:p>
          <a:endParaRPr lang="ru-RU"/>
        </a:p>
      </dgm:t>
    </dgm:pt>
    <dgm:pt modelId="{276C19B3-852D-47FF-82EE-11897E736695}" type="sibTrans" cxnId="{75BBD404-56CA-49B1-A284-25278B3DA78C}">
      <dgm:prSet/>
      <dgm:spPr/>
      <dgm:t>
        <a:bodyPr/>
        <a:lstStyle/>
        <a:p>
          <a:endParaRPr lang="ru-RU"/>
        </a:p>
      </dgm:t>
    </dgm:pt>
    <dgm:pt modelId="{7E7D8C86-7EF8-40C1-AA78-EDCBDAA92B04}" type="pres">
      <dgm:prSet presAssocID="{A0F1E1F2-C83E-4DBC-93A6-29907EA798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6CBEC-4E7F-45AF-933F-4BA41C646686}" type="pres">
      <dgm:prSet presAssocID="{BBEF888B-1335-4947-A699-98E22E9ABA34}" presName="centerShape" presStyleLbl="node0" presStyleIdx="0" presStyleCnt="1" custScaleX="149224" custScaleY="136987" custLinFactNeighborX="-880" custLinFactNeighborY="201"/>
      <dgm:spPr/>
      <dgm:t>
        <a:bodyPr/>
        <a:lstStyle/>
        <a:p>
          <a:endParaRPr lang="ru-RU"/>
        </a:p>
      </dgm:t>
    </dgm:pt>
    <dgm:pt modelId="{190CFE7B-EA0A-40C8-B29D-2C73CB1D3A1D}" type="pres">
      <dgm:prSet presAssocID="{4D0E6BCA-4362-44DB-835E-3BA6588F69BD}" presName="parTrans" presStyleLbl="sibTrans2D1" presStyleIdx="0" presStyleCnt="5" custScaleX="241384" custScaleY="75695" custLinFactNeighborX="16300" custLinFactNeighborY="-3173"/>
      <dgm:spPr/>
      <dgm:t>
        <a:bodyPr/>
        <a:lstStyle/>
        <a:p>
          <a:endParaRPr lang="ru-RU"/>
        </a:p>
      </dgm:t>
    </dgm:pt>
    <dgm:pt modelId="{34E557AA-E6BA-4DE2-B613-54D3E37D8B61}" type="pres">
      <dgm:prSet presAssocID="{4D0E6BCA-4362-44DB-835E-3BA6588F6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AE794B6-0046-4EDA-91FE-4AC158D3F5C2}" type="pres">
      <dgm:prSet presAssocID="{603E2A65-6D11-42E8-894D-CB050F0DF23D}" presName="node" presStyleLbl="node1" presStyleIdx="0" presStyleCnt="5" custScaleX="112571" custScaleY="94980" custRadScaleRad="101956" custRadScaleInc="6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E945C-7F39-4F46-91FE-453EBFB060A4}" type="pres">
      <dgm:prSet presAssocID="{0EC1988F-60D9-452A-9487-9D9ABCE336D1}" presName="parTrans" presStyleLbl="sibTrans2D1" presStyleIdx="1" presStyleCnt="5" custScaleX="238840" custScaleY="76847"/>
      <dgm:spPr/>
      <dgm:t>
        <a:bodyPr/>
        <a:lstStyle/>
        <a:p>
          <a:endParaRPr lang="ru-RU"/>
        </a:p>
      </dgm:t>
    </dgm:pt>
    <dgm:pt modelId="{9D63EBC5-361B-4D6A-816C-34F2954CD634}" type="pres">
      <dgm:prSet presAssocID="{0EC1988F-60D9-452A-9487-9D9ABCE336D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A660A03-BED9-4882-BBC6-AD69D8F2353F}" type="pres">
      <dgm:prSet presAssocID="{E7D87FFA-805F-4984-96E1-30E865158404}" presName="node" presStyleLbl="node1" presStyleIdx="1" presStyleCnt="5" custScaleX="117349" custScaleY="106471" custRadScaleRad="124566" custRadScaleInc="-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E2A11-DA78-47D1-971A-FCFD51C0BF02}" type="pres">
      <dgm:prSet presAssocID="{51293971-1C1E-4EE6-8CCC-52BB91DCF295}" presName="parTrans" presStyleLbl="sibTrans2D1" presStyleIdx="2" presStyleCnt="5" custScaleX="214305" custScaleY="76173" custLinFactNeighborX="16415" custLinFactNeighborY="-5377"/>
      <dgm:spPr/>
      <dgm:t>
        <a:bodyPr/>
        <a:lstStyle/>
        <a:p>
          <a:endParaRPr lang="ru-RU"/>
        </a:p>
      </dgm:t>
    </dgm:pt>
    <dgm:pt modelId="{5D291F3D-96CB-46AC-B5DE-44FB7B2E8059}" type="pres">
      <dgm:prSet presAssocID="{51293971-1C1E-4EE6-8CCC-52BB91DCF29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73047D9-9AB5-4116-9779-58F6B9623104}" type="pres">
      <dgm:prSet presAssocID="{12CD385B-AB22-4C5D-AA0F-9075935B8FBD}" presName="node" presStyleLbl="node1" presStyleIdx="2" presStyleCnt="5" custScaleX="121449" custScaleY="106768" custRadScaleRad="114492" custRadScaleInc="-36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04AEC-C231-4062-97DE-FE4A48B5BE97}" type="pres">
      <dgm:prSet presAssocID="{CBDD9D18-80DF-4116-BDC4-E64CC56B0F8A}" presName="parTrans" presStyleLbl="sibTrans2D1" presStyleIdx="3" presStyleCnt="5" custScaleX="213628" custScaleY="83857" custLinFactNeighborX="-8552" custLinFactNeighborY="13941"/>
      <dgm:spPr/>
      <dgm:t>
        <a:bodyPr/>
        <a:lstStyle/>
        <a:p>
          <a:endParaRPr lang="ru-RU"/>
        </a:p>
      </dgm:t>
    </dgm:pt>
    <dgm:pt modelId="{37BAA58F-C9F0-4FC1-A72C-892AE2A80C8C}" type="pres">
      <dgm:prSet presAssocID="{CBDD9D18-80DF-4116-BDC4-E64CC56B0F8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F595ADB-7904-4F90-B1D4-39E3456656C5}" type="pres">
      <dgm:prSet presAssocID="{59380D0F-7CE6-4091-9046-02C7850C4CA1}" presName="node" presStyleLbl="node1" presStyleIdx="3" presStyleCnt="5" custScaleX="127859" custScaleY="95318" custRadScaleRad="119736" custRadScaleInc="4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FC94-1E14-43C4-91D0-11C42497A084}" type="pres">
      <dgm:prSet presAssocID="{BBCC7481-835F-4C7E-8C2B-DFBCA2878173}" presName="parTrans" presStyleLbl="sibTrans2D1" presStyleIdx="4" presStyleCnt="5" custScaleX="237803" custScaleY="81755"/>
      <dgm:spPr/>
      <dgm:t>
        <a:bodyPr/>
        <a:lstStyle/>
        <a:p>
          <a:endParaRPr lang="ru-RU"/>
        </a:p>
      </dgm:t>
    </dgm:pt>
    <dgm:pt modelId="{41F78B36-088A-47FC-AA7D-12973A7EFB12}" type="pres">
      <dgm:prSet presAssocID="{BBCC7481-835F-4C7E-8C2B-DFBCA287817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D547B5F-F3DC-47B6-9DA8-0FB1949181CE}" type="pres">
      <dgm:prSet presAssocID="{C65DE1A6-839A-47ED-A0BC-FEEF89E81E51}" presName="node" presStyleLbl="node1" presStyleIdx="4" presStyleCnt="5" custScaleX="108795" custScaleY="101741" custRadScaleRad="120840" custRadScaleInc="1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616D8-7821-43B1-80FF-81C3287B6010}" type="presOf" srcId="{0EC1988F-60D9-452A-9487-9D9ABCE336D1}" destId="{86FE945C-7F39-4F46-91FE-453EBFB060A4}" srcOrd="0" destOrd="0" presId="urn:microsoft.com/office/officeart/2005/8/layout/radial5"/>
    <dgm:cxn modelId="{E7F5ACDD-C922-48D0-9E99-4E68A48FDDC9}" type="presOf" srcId="{51293971-1C1E-4EE6-8CCC-52BB91DCF295}" destId="{3C9E2A11-DA78-47D1-971A-FCFD51C0BF02}" srcOrd="0" destOrd="0" presId="urn:microsoft.com/office/officeart/2005/8/layout/radial5"/>
    <dgm:cxn modelId="{BD24360D-CB62-4F7D-B521-D725FA87756B}" type="presOf" srcId="{BBEF888B-1335-4947-A699-98E22E9ABA34}" destId="{9D86CBEC-4E7F-45AF-933F-4BA41C646686}" srcOrd="0" destOrd="0" presId="urn:microsoft.com/office/officeart/2005/8/layout/radial5"/>
    <dgm:cxn modelId="{4EC16C99-B7B9-4BC4-925F-0B9EBE18773A}" srcId="{BBEF888B-1335-4947-A699-98E22E9ABA34}" destId="{603E2A65-6D11-42E8-894D-CB050F0DF23D}" srcOrd="0" destOrd="0" parTransId="{4D0E6BCA-4362-44DB-835E-3BA6588F69BD}" sibTransId="{EF0B86D9-209B-4BFC-BE06-12B982CEECC7}"/>
    <dgm:cxn modelId="{C74EB08D-8372-4D0D-B79F-4C9A4249622F}" type="presOf" srcId="{C65DE1A6-839A-47ED-A0BC-FEEF89E81E51}" destId="{FD547B5F-F3DC-47B6-9DA8-0FB1949181CE}" srcOrd="0" destOrd="0" presId="urn:microsoft.com/office/officeart/2005/8/layout/radial5"/>
    <dgm:cxn modelId="{04EEB3BC-5251-48A6-A3B4-2D36C87B4C68}" type="presOf" srcId="{4D0E6BCA-4362-44DB-835E-3BA6588F69BD}" destId="{34E557AA-E6BA-4DE2-B613-54D3E37D8B61}" srcOrd="1" destOrd="0" presId="urn:microsoft.com/office/officeart/2005/8/layout/radial5"/>
    <dgm:cxn modelId="{90F6C159-1005-4A4C-99CE-E44EA54A89E2}" type="presOf" srcId="{51293971-1C1E-4EE6-8CCC-52BB91DCF295}" destId="{5D291F3D-96CB-46AC-B5DE-44FB7B2E8059}" srcOrd="1" destOrd="0" presId="urn:microsoft.com/office/officeart/2005/8/layout/radial5"/>
    <dgm:cxn modelId="{52B03228-DE16-478D-A95C-262DDF360AC6}" srcId="{BBEF888B-1335-4947-A699-98E22E9ABA34}" destId="{E7D87FFA-805F-4984-96E1-30E865158404}" srcOrd="1" destOrd="0" parTransId="{0EC1988F-60D9-452A-9487-9D9ABCE336D1}" sibTransId="{F0931106-D79C-4B16-89CE-1F1C08096013}"/>
    <dgm:cxn modelId="{7A36B129-14B8-4BCB-9382-A16B461EEC16}" srcId="{BBEF888B-1335-4947-A699-98E22E9ABA34}" destId="{12CD385B-AB22-4C5D-AA0F-9075935B8FBD}" srcOrd="2" destOrd="0" parTransId="{51293971-1C1E-4EE6-8CCC-52BB91DCF295}" sibTransId="{9B5632DF-AB81-4B4A-92AF-4C5529CA4FF1}"/>
    <dgm:cxn modelId="{7A44A334-5836-425D-A010-5D0A1221F51C}" type="presOf" srcId="{603E2A65-6D11-42E8-894D-CB050F0DF23D}" destId="{6AE794B6-0046-4EDA-91FE-4AC158D3F5C2}" srcOrd="0" destOrd="0" presId="urn:microsoft.com/office/officeart/2005/8/layout/radial5"/>
    <dgm:cxn modelId="{411816D8-146D-4586-B043-91C93E0B2BFF}" srcId="{A0F1E1F2-C83E-4DBC-93A6-29907EA79814}" destId="{93A894E4-B4C5-40E7-B17B-BF1E95578A55}" srcOrd="1" destOrd="0" parTransId="{B6E0D876-D5A3-4530-89A3-5571206B2006}" sibTransId="{AE99929C-2433-45CF-9481-596ACA1B47F2}"/>
    <dgm:cxn modelId="{1AFB288E-9F93-4646-BFAF-BC4EC546C6B7}" type="presOf" srcId="{4D0E6BCA-4362-44DB-835E-3BA6588F69BD}" destId="{190CFE7B-EA0A-40C8-B29D-2C73CB1D3A1D}" srcOrd="0" destOrd="0" presId="urn:microsoft.com/office/officeart/2005/8/layout/radial5"/>
    <dgm:cxn modelId="{75BBD404-56CA-49B1-A284-25278B3DA78C}" srcId="{BBEF888B-1335-4947-A699-98E22E9ABA34}" destId="{59380D0F-7CE6-4091-9046-02C7850C4CA1}" srcOrd="3" destOrd="0" parTransId="{CBDD9D18-80DF-4116-BDC4-E64CC56B0F8A}" sibTransId="{276C19B3-852D-47FF-82EE-11897E736695}"/>
    <dgm:cxn modelId="{FCFEDB60-C788-454B-8919-B33136318C33}" type="presOf" srcId="{59380D0F-7CE6-4091-9046-02C7850C4CA1}" destId="{FF595ADB-7904-4F90-B1D4-39E3456656C5}" srcOrd="0" destOrd="0" presId="urn:microsoft.com/office/officeart/2005/8/layout/radial5"/>
    <dgm:cxn modelId="{59F1EF9D-7FDB-4317-B8FB-9B9ED817C86D}" type="presOf" srcId="{E7D87FFA-805F-4984-96E1-30E865158404}" destId="{7A660A03-BED9-4882-BBC6-AD69D8F2353F}" srcOrd="0" destOrd="0" presId="urn:microsoft.com/office/officeart/2005/8/layout/radial5"/>
    <dgm:cxn modelId="{5802ACE2-8D1B-43DC-9722-A46AAE54A88D}" type="presOf" srcId="{CBDD9D18-80DF-4116-BDC4-E64CC56B0F8A}" destId="{37BAA58F-C9F0-4FC1-A72C-892AE2A80C8C}" srcOrd="1" destOrd="0" presId="urn:microsoft.com/office/officeart/2005/8/layout/radial5"/>
    <dgm:cxn modelId="{67874282-BC82-46BD-83BD-CEB77F81063D}" type="presOf" srcId="{CBDD9D18-80DF-4116-BDC4-E64CC56B0F8A}" destId="{A4104AEC-C231-4062-97DE-FE4A48B5BE97}" srcOrd="0" destOrd="0" presId="urn:microsoft.com/office/officeart/2005/8/layout/radial5"/>
    <dgm:cxn modelId="{137AD576-042E-4082-AE64-94AF301C194B}" srcId="{A0F1E1F2-C83E-4DBC-93A6-29907EA79814}" destId="{BBEF888B-1335-4947-A699-98E22E9ABA34}" srcOrd="0" destOrd="0" parTransId="{616CC0C4-1290-46D3-A34B-DB416489D5B0}" sibTransId="{7EFF2BBD-3A3A-4F96-AD02-AFE6CFE7D3D2}"/>
    <dgm:cxn modelId="{5DF4AEF5-E903-498B-B705-163C705318EF}" type="presOf" srcId="{BBCC7481-835F-4C7E-8C2B-DFBCA2878173}" destId="{41F78B36-088A-47FC-AA7D-12973A7EFB12}" srcOrd="1" destOrd="0" presId="urn:microsoft.com/office/officeart/2005/8/layout/radial5"/>
    <dgm:cxn modelId="{812C78C9-70F4-427F-B910-4E2DC1B9A391}" type="presOf" srcId="{BBCC7481-835F-4C7E-8C2B-DFBCA2878173}" destId="{4660FC94-1E14-43C4-91D0-11C42497A084}" srcOrd="0" destOrd="0" presId="urn:microsoft.com/office/officeart/2005/8/layout/radial5"/>
    <dgm:cxn modelId="{DE878B2B-56C2-4128-BB4C-87760003E440}" srcId="{BBEF888B-1335-4947-A699-98E22E9ABA34}" destId="{C65DE1A6-839A-47ED-A0BC-FEEF89E81E51}" srcOrd="4" destOrd="0" parTransId="{BBCC7481-835F-4C7E-8C2B-DFBCA2878173}" sibTransId="{A289681E-169B-4FB1-83D8-A1217D89CE52}"/>
    <dgm:cxn modelId="{E40D5CED-F650-4B6C-BFD9-FEA0BAC52EDA}" type="presOf" srcId="{A0F1E1F2-C83E-4DBC-93A6-29907EA79814}" destId="{7E7D8C86-7EF8-40C1-AA78-EDCBDAA92B04}" srcOrd="0" destOrd="0" presId="urn:microsoft.com/office/officeart/2005/8/layout/radial5"/>
    <dgm:cxn modelId="{D1B272DF-CB19-4F2F-9B5F-DA2D317CE3CF}" type="presOf" srcId="{0EC1988F-60D9-452A-9487-9D9ABCE336D1}" destId="{9D63EBC5-361B-4D6A-816C-34F2954CD634}" srcOrd="1" destOrd="0" presId="urn:microsoft.com/office/officeart/2005/8/layout/radial5"/>
    <dgm:cxn modelId="{C3C35C4B-89B4-4A4B-BBBD-F7DF0F4F6009}" type="presOf" srcId="{12CD385B-AB22-4C5D-AA0F-9075935B8FBD}" destId="{573047D9-9AB5-4116-9779-58F6B9623104}" srcOrd="0" destOrd="0" presId="urn:microsoft.com/office/officeart/2005/8/layout/radial5"/>
    <dgm:cxn modelId="{605342E3-3DC8-4568-B4CB-599EDEE1D6D6}" type="presParOf" srcId="{7E7D8C86-7EF8-40C1-AA78-EDCBDAA92B04}" destId="{9D86CBEC-4E7F-45AF-933F-4BA41C646686}" srcOrd="0" destOrd="0" presId="urn:microsoft.com/office/officeart/2005/8/layout/radial5"/>
    <dgm:cxn modelId="{A76772AD-2422-48C0-B86E-D57805044B93}" type="presParOf" srcId="{7E7D8C86-7EF8-40C1-AA78-EDCBDAA92B04}" destId="{190CFE7B-EA0A-40C8-B29D-2C73CB1D3A1D}" srcOrd="1" destOrd="0" presId="urn:microsoft.com/office/officeart/2005/8/layout/radial5"/>
    <dgm:cxn modelId="{F4F7C70A-17CD-4CED-B8F1-EC16773D812D}" type="presParOf" srcId="{190CFE7B-EA0A-40C8-B29D-2C73CB1D3A1D}" destId="{34E557AA-E6BA-4DE2-B613-54D3E37D8B61}" srcOrd="0" destOrd="0" presId="urn:microsoft.com/office/officeart/2005/8/layout/radial5"/>
    <dgm:cxn modelId="{D703E22F-8ED5-42C2-B265-4279FC1B967F}" type="presParOf" srcId="{7E7D8C86-7EF8-40C1-AA78-EDCBDAA92B04}" destId="{6AE794B6-0046-4EDA-91FE-4AC158D3F5C2}" srcOrd="2" destOrd="0" presId="urn:microsoft.com/office/officeart/2005/8/layout/radial5"/>
    <dgm:cxn modelId="{DF633E86-6778-4366-AC10-B9A9A3645ADD}" type="presParOf" srcId="{7E7D8C86-7EF8-40C1-AA78-EDCBDAA92B04}" destId="{86FE945C-7F39-4F46-91FE-453EBFB060A4}" srcOrd="3" destOrd="0" presId="urn:microsoft.com/office/officeart/2005/8/layout/radial5"/>
    <dgm:cxn modelId="{662F4294-1E46-4ACC-815F-4338748FE55D}" type="presParOf" srcId="{86FE945C-7F39-4F46-91FE-453EBFB060A4}" destId="{9D63EBC5-361B-4D6A-816C-34F2954CD634}" srcOrd="0" destOrd="0" presId="urn:microsoft.com/office/officeart/2005/8/layout/radial5"/>
    <dgm:cxn modelId="{7A3DCF1E-744B-48D5-AA31-D374040BB6B2}" type="presParOf" srcId="{7E7D8C86-7EF8-40C1-AA78-EDCBDAA92B04}" destId="{7A660A03-BED9-4882-BBC6-AD69D8F2353F}" srcOrd="4" destOrd="0" presId="urn:microsoft.com/office/officeart/2005/8/layout/radial5"/>
    <dgm:cxn modelId="{08D7AF88-1FE2-4E71-9421-395B4998B452}" type="presParOf" srcId="{7E7D8C86-7EF8-40C1-AA78-EDCBDAA92B04}" destId="{3C9E2A11-DA78-47D1-971A-FCFD51C0BF02}" srcOrd="5" destOrd="0" presId="urn:microsoft.com/office/officeart/2005/8/layout/radial5"/>
    <dgm:cxn modelId="{A2020B19-983C-4275-BD11-ADEF1E3DAF1D}" type="presParOf" srcId="{3C9E2A11-DA78-47D1-971A-FCFD51C0BF02}" destId="{5D291F3D-96CB-46AC-B5DE-44FB7B2E8059}" srcOrd="0" destOrd="0" presId="urn:microsoft.com/office/officeart/2005/8/layout/radial5"/>
    <dgm:cxn modelId="{B4304A68-8C31-4FDF-AC7C-E4D8FF696123}" type="presParOf" srcId="{7E7D8C86-7EF8-40C1-AA78-EDCBDAA92B04}" destId="{573047D9-9AB5-4116-9779-58F6B9623104}" srcOrd="6" destOrd="0" presId="urn:microsoft.com/office/officeart/2005/8/layout/radial5"/>
    <dgm:cxn modelId="{A07D3044-A638-42CD-ACB2-3511EE83E8FC}" type="presParOf" srcId="{7E7D8C86-7EF8-40C1-AA78-EDCBDAA92B04}" destId="{A4104AEC-C231-4062-97DE-FE4A48B5BE97}" srcOrd="7" destOrd="0" presId="urn:microsoft.com/office/officeart/2005/8/layout/radial5"/>
    <dgm:cxn modelId="{4FAA3DC7-3BDC-4786-8127-D013CED7C5B4}" type="presParOf" srcId="{A4104AEC-C231-4062-97DE-FE4A48B5BE97}" destId="{37BAA58F-C9F0-4FC1-A72C-892AE2A80C8C}" srcOrd="0" destOrd="0" presId="urn:microsoft.com/office/officeart/2005/8/layout/radial5"/>
    <dgm:cxn modelId="{392E5ACE-2C94-47FE-8B67-16488A0B17DF}" type="presParOf" srcId="{7E7D8C86-7EF8-40C1-AA78-EDCBDAA92B04}" destId="{FF595ADB-7904-4F90-B1D4-39E3456656C5}" srcOrd="8" destOrd="0" presId="urn:microsoft.com/office/officeart/2005/8/layout/radial5"/>
    <dgm:cxn modelId="{6DB1A80F-3BAD-4C49-904A-959519D93E41}" type="presParOf" srcId="{7E7D8C86-7EF8-40C1-AA78-EDCBDAA92B04}" destId="{4660FC94-1E14-43C4-91D0-11C42497A084}" srcOrd="9" destOrd="0" presId="urn:microsoft.com/office/officeart/2005/8/layout/radial5"/>
    <dgm:cxn modelId="{19B09B9D-688F-4D6A-8AA5-504FF56E73F0}" type="presParOf" srcId="{4660FC94-1E14-43C4-91D0-11C42497A084}" destId="{41F78B36-088A-47FC-AA7D-12973A7EFB12}" srcOrd="0" destOrd="0" presId="urn:microsoft.com/office/officeart/2005/8/layout/radial5"/>
    <dgm:cxn modelId="{CA4B4132-E5BD-4093-ABE0-2B48078B9190}" type="presParOf" srcId="{7E7D8C86-7EF8-40C1-AA78-EDCBDAA92B04}" destId="{FD547B5F-F3DC-47B6-9DA8-0FB1949181C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86CBEC-4E7F-45AF-933F-4BA41C646686}">
      <dsp:nvSpPr>
        <dsp:cNvPr id="0" name=""/>
        <dsp:cNvSpPr/>
      </dsp:nvSpPr>
      <dsp:spPr>
        <a:xfrm>
          <a:off x="2909796" y="1812423"/>
          <a:ext cx="1836988" cy="16863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Залесье –центр?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9796" y="1812423"/>
        <a:ext cx="1836988" cy="1686347"/>
      </dsp:txXfrm>
    </dsp:sp>
    <dsp:sp modelId="{190CFE7B-EA0A-40C8-B29D-2C73CB1D3A1D}">
      <dsp:nvSpPr>
        <dsp:cNvPr id="0" name=""/>
        <dsp:cNvSpPr/>
      </dsp:nvSpPr>
      <dsp:spPr>
        <a:xfrm rot="16391966">
          <a:off x="3625491" y="1386325"/>
          <a:ext cx="607490" cy="3640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391966">
        <a:off x="3625491" y="1386325"/>
        <a:ext cx="607490" cy="364011"/>
      </dsp:txXfrm>
    </dsp:sp>
    <dsp:sp modelId="{6AE794B6-0046-4EDA-91FE-4AC158D3F5C2}">
      <dsp:nvSpPr>
        <dsp:cNvPr id="0" name=""/>
        <dsp:cNvSpPr/>
      </dsp:nvSpPr>
      <dsp:spPr>
        <a:xfrm>
          <a:off x="3143272" y="-3216"/>
          <a:ext cx="1592191" cy="13433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Природа и занятия населения</a:t>
          </a:r>
          <a:endParaRPr lang="ru-RU" sz="1600" b="1" kern="1200" dirty="0"/>
        </a:p>
      </dsp:txBody>
      <dsp:txXfrm>
        <a:off x="3143272" y="-3216"/>
        <a:ext cx="1592191" cy="1343386"/>
      </dsp:txXfrm>
    </dsp:sp>
    <dsp:sp modelId="{86FE945C-7F39-4F46-91FE-453EBFB060A4}">
      <dsp:nvSpPr>
        <dsp:cNvPr id="0" name=""/>
        <dsp:cNvSpPr/>
      </dsp:nvSpPr>
      <dsp:spPr>
        <a:xfrm rot="20411414">
          <a:off x="4546926" y="2035907"/>
          <a:ext cx="977478" cy="3695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0411414">
        <a:off x="4546926" y="2035907"/>
        <a:ext cx="977478" cy="369551"/>
      </dsp:txXfrm>
    </dsp:sp>
    <dsp:sp modelId="{7A660A03-BED9-4882-BBC6-AD69D8F2353F}">
      <dsp:nvSpPr>
        <dsp:cNvPr id="0" name=""/>
        <dsp:cNvSpPr/>
      </dsp:nvSpPr>
      <dsp:spPr>
        <a:xfrm>
          <a:off x="5351244" y="1055113"/>
          <a:ext cx="1659770" cy="1505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Города - центры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1244" y="1055113"/>
        <a:ext cx="1659770" cy="1505913"/>
      </dsp:txXfrm>
    </dsp:sp>
    <dsp:sp modelId="{3C9E2A11-DA78-47D1-971A-FCFD51C0BF02}">
      <dsp:nvSpPr>
        <dsp:cNvPr id="0" name=""/>
        <dsp:cNvSpPr/>
      </dsp:nvSpPr>
      <dsp:spPr>
        <a:xfrm rot="2415473">
          <a:off x="4437831" y="3203828"/>
          <a:ext cx="672412" cy="366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415473">
        <a:off x="4437831" y="3203828"/>
        <a:ext cx="672412" cy="366309"/>
      </dsp:txXfrm>
    </dsp:sp>
    <dsp:sp modelId="{573047D9-9AB5-4116-9779-58F6B9623104}">
      <dsp:nvSpPr>
        <dsp:cNvPr id="0" name=""/>
        <dsp:cNvSpPr/>
      </dsp:nvSpPr>
      <dsp:spPr>
        <a:xfrm>
          <a:off x="4714908" y="3378625"/>
          <a:ext cx="1717760" cy="15101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Управление княжеством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4908" y="3378625"/>
        <a:ext cx="1717760" cy="1510114"/>
      </dsp:txXfrm>
    </dsp:sp>
    <dsp:sp modelId="{A4104AEC-C231-4062-97DE-FE4A48B5BE97}">
      <dsp:nvSpPr>
        <dsp:cNvPr id="0" name=""/>
        <dsp:cNvSpPr/>
      </dsp:nvSpPr>
      <dsp:spPr>
        <a:xfrm rot="8429200">
          <a:off x="2488434" y="3290083"/>
          <a:ext cx="754280" cy="4032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8429200">
        <a:off x="2488434" y="3290083"/>
        <a:ext cx="754280" cy="403261"/>
      </dsp:txXfrm>
    </dsp:sp>
    <dsp:sp modelId="{FF595ADB-7904-4F90-B1D4-39E3456656C5}">
      <dsp:nvSpPr>
        <dsp:cNvPr id="0" name=""/>
        <dsp:cNvSpPr/>
      </dsp:nvSpPr>
      <dsp:spPr>
        <a:xfrm>
          <a:off x="1120534" y="3468946"/>
          <a:ext cx="1808423" cy="1348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Учимся делать презентацию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0534" y="3468946"/>
        <a:ext cx="1808423" cy="1348167"/>
      </dsp:txXfrm>
    </dsp:sp>
    <dsp:sp modelId="{4660FC94-1E14-43C4-91D0-11C42497A084}">
      <dsp:nvSpPr>
        <dsp:cNvPr id="0" name=""/>
        <dsp:cNvSpPr/>
      </dsp:nvSpPr>
      <dsp:spPr>
        <a:xfrm rot="12233439">
          <a:off x="2252041" y="1955569"/>
          <a:ext cx="879293" cy="3931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2233439">
        <a:off x="2252041" y="1955569"/>
        <a:ext cx="879293" cy="393153"/>
      </dsp:txXfrm>
    </dsp:sp>
    <dsp:sp modelId="{FD547B5F-F3DC-47B6-9DA8-0FB1949181CE}">
      <dsp:nvSpPr>
        <dsp:cNvPr id="0" name=""/>
        <dsp:cNvSpPr/>
      </dsp:nvSpPr>
      <dsp:spPr>
        <a:xfrm>
          <a:off x="898451" y="979134"/>
          <a:ext cx="1538784" cy="1439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Географическое положение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8451" y="979134"/>
        <a:ext cx="1538784" cy="143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5086-6618-41DB-A040-686CF94EF95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6553-609F-4C4E-A264-B8090C65D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E45D3B-BB2D-4665-8614-A895C8AC2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69BBB1-6614-4549-BABD-26C3341B4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3" r:id="rId12"/>
    <p:sldLayoutId id="21474837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3B998-F2B9-4063-9523-79A4CC9B5FD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ED8B-4426-42B3-B712-E158A8A00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kamamile/view/6296/" TargetMode="External"/><Relationship Id="rId3" Type="http://schemas.openxmlformats.org/officeDocument/2006/relationships/hyperlink" Target="http://www.tl-tur.ru/bus-togliatti/kolco" TargetMode="External"/><Relationship Id="rId7" Type="http://schemas.openxmlformats.org/officeDocument/2006/relationships/hyperlink" Target="http://www.zvon.ru/article3.view2.page8.part8.html" TargetMode="External"/><Relationship Id="rId12" Type="http://schemas.openxmlformats.org/officeDocument/2006/relationships/hyperlink" Target="http://vladimir.gorodacentra.ru/" TargetMode="External"/><Relationship Id="rId2" Type="http://schemas.openxmlformats.org/officeDocument/2006/relationships/hyperlink" Target="http://udikov.moikrug.ru/blog/?amp;ordertype=desc&amp;page=1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olnet.ru/~vipusknik/2009/vt302/ignatiev/rostovvel.htm" TargetMode="External"/><Relationship Id="rId11" Type="http://schemas.openxmlformats.org/officeDocument/2006/relationships/hyperlink" Target="http://www.knclub.ru/f/thread9102-5.html" TargetMode="External"/><Relationship Id="rId5" Type="http://schemas.openxmlformats.org/officeDocument/2006/relationships/hyperlink" Target="http://www.1543.ru/history/" TargetMode="External"/><Relationship Id="rId10" Type="http://schemas.openxmlformats.org/officeDocument/2006/relationships/hyperlink" Target="http://www.volnet.ru/~vipusknik/2009/vt302/ignatiev/yarosl.htm" TargetMode="External"/><Relationship Id="rId4" Type="http://schemas.openxmlformats.org/officeDocument/2006/relationships/hyperlink" Target="http://touristas2008.narod.ru/pravbereg/pbindex.html" TargetMode="External"/><Relationship Id="rId9" Type="http://schemas.openxmlformats.org/officeDocument/2006/relationships/hyperlink" Target="http://www.temples.ru/gallery.php?CardID=346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1\&#1087;&#1086;&#1088;&#1090;&#1092;&#1086;&#1083;&#1080;&#1086;\&#1086;&#1090;&#1082;&#1088;&#1099;&#1090;&#1099;&#1081;%20&#1091;&#1088;&#1086;&#1082;%206%20&#1082;&#1083;%202011%20&#1075;\&#1050;&#1086;&#1087;&#1080;&#1103;%20&#1053;&#1086;&#1074;&#1072;&#1103;%20&#1087;&#1072;&#1087;&#1082;&#1072;\&#1042;&#1083;&#1072;&#1076;&#1080;&#1084;&#1080;&#1088;&#1086;_&#1057;&#1091;&#1079;&#1076;&#1072;&#1083;&#1100;&#1089;&#1082;&#1086;&#1077;%20&#1082;&#1085;&#1103;&#1078;&#1077;&#1089;&#1090;&#1074;&#1086;\&#1087;&#1088;&#1077;&#1079;&#1077;&#1085;&#1090;&#1072;&#1094;&#1080;&#1103;%20&#1091;&#1088;&#1086;&#1082;&#1072;%20&#1042;&#1083;&#1072;&#1076;&#1080;&#1084;&#1080;&#1088;&#1086;-&#1057;&#1091;&#1079;&#1076;&#1072;&#1083;&#1100;&#1089;&#1082;&#1086;&#1077;%20&#1082;&#1085;&#1103;&#1078;&#1077;&#1089;&#1090;&#1074;&#1086;%206%20&#1082;&#1083;.&#1050;&#1086;&#1079;&#1083;&#1086;&#1074;&#1072;%20&#1051;.&#1043;\jlr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1\&#1087;&#1086;&#1088;&#1090;&#1092;&#1086;&#1083;&#1080;&#1086;\&#1086;&#1090;&#1082;&#1088;&#1099;&#1090;&#1099;&#1081;%20&#1091;&#1088;&#1086;&#1082;%206%20&#1082;&#1083;%202011%20&#1075;\&#1050;&#1086;&#1087;&#1080;&#1103;%20&#1053;&#1086;&#1074;&#1072;&#1103;%20&#1087;&#1072;&#1087;&#1082;&#1072;\&#1042;&#1083;&#1072;&#1076;&#1080;&#1084;&#1080;&#1088;&#1086;_&#1057;&#1091;&#1079;&#1076;&#1072;&#1083;&#1100;&#1089;&#1082;&#1086;&#1077;%20&#1082;&#1085;&#1103;&#1078;&#1077;&#1089;&#1090;&#1074;&#1086;\&#1087;&#1088;&#1077;&#1079;&#1077;&#1085;&#1090;&#1072;&#1094;&#1080;&#1103;%20&#1091;&#1088;&#1086;&#1082;&#1072;%20&#1042;&#1083;&#1072;&#1076;&#1080;&#1084;&#1080;&#1088;&#1086;-&#1057;&#1091;&#1079;&#1076;&#1072;&#1083;&#1100;&#1089;&#1082;&#1086;&#1077;%20&#1082;&#1085;&#1103;&#1078;&#1077;&#1089;&#1090;&#1074;&#1086;%206%20&#1082;&#1083;.&#1050;&#1086;&#1079;&#1083;&#1086;&#1074;&#1072;%20&#1051;.&#1043;\ioninskij_zvon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\Desktop\Карта древней ру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72343" y="2046446"/>
            <a:ext cx="7921464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Владимиро – Суздальское</a:t>
            </a:r>
          </a:p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княжество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05842" cy="10001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Ярославль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4214818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Древнейшим сооружением на территории города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Спасо-Преображенский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собор Спасского монастыря, возведённый в 1506—1516 годах на фундаментах первоначальной постройки 1216—1224 годов.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1" y="857232"/>
            <a:ext cx="2261889" cy="34290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93554"/>
            <a:ext cx="2571768" cy="397565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5143512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основателю города Ярославу Мудрому на площади у Богоявленского собора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071546"/>
            <a:ext cx="21431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Помимо архитектурных памятников город славился своеобразной ювелирной школой, иконописью, керамикой, льняными полотнами.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Оформление Ростовского княжества</a:t>
            </a:r>
            <a:endParaRPr lang="ru-RU" sz="3600" dirty="0"/>
          </a:p>
        </p:txBody>
      </p:sp>
      <p:pic>
        <p:nvPicPr>
          <p:cNvPr id="6" name="Picture 7" descr="Юрий_Долгорукий_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228236" cy="4110220"/>
          </a:xfrm>
          <a:noFill/>
          <a:ln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29058" y="1600176"/>
            <a:ext cx="4757742" cy="46149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Ростовская земля вместе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Переяславской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отошла третьему сыну Ярослава Мудрого – Всеволоду.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разделе наследства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Владимира Всеволодовича Мономаха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Ростовская земля досталась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младшему сыну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Юрию Владимировичу, который построил новые города Дубну, Городец,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Переяславль-Залесский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Юрьев Польский, Дмитров.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Борьба за Киев принесла князю Юрию прозвище «Долгорукий».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Юрий Владимирович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Долгорукий,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ростовский князь.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рисунок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501090" cy="857232"/>
          </a:xfrm>
        </p:spPr>
        <p:txBody>
          <a:bodyPr>
            <a:normAutofit/>
          </a:bodyPr>
          <a:lstStyle/>
          <a:p>
            <a:r>
              <a:rPr lang="ru-RU" sz="3600" dirty="0"/>
              <a:t>Юрий Долгорукий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90" y="785794"/>
            <a:ext cx="4214810" cy="6072206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Юрий правил в Киеве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1149–1150 гг.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1155–1157 гг.</a:t>
            </a:r>
          </a:p>
          <a:p>
            <a:pPr marL="0" indent="0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1150–1154 гг.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киевским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князем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Изяслав Мстиславич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борьбой за Киев связано первое летописное упоминание о Москве.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1147 г. Юрий послал своему союзнику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борьбе с Изяславом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чернигово-северскому князю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Святославу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Ольговичу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приглашение: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прииди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брате, ко мне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Москов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lnSpc>
                <a:spcPct val="95000"/>
              </a:lnSpc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«Повести временных лет»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 1156 г. говорится: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Юрий «заложи град Москву».</a:t>
            </a:r>
          </a:p>
          <a:p>
            <a:pPr marL="0" indent="0" algn="ctr">
              <a:lnSpc>
                <a:spcPct val="95000"/>
              </a:lnSpc>
              <a:buFontTx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связи с летописными сообщениями 1147 и 1156 гг. Юрий Долгорукий считается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основателем Москвы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 descr="Васнецов_Основание Москв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1" y="1285860"/>
            <a:ext cx="4687923" cy="3571899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2844" y="4857760"/>
            <a:ext cx="4502181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Основание Москвы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Боровицком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холме.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Худ. А.М. Васнецов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Всеволод Большое Гнездо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928670"/>
            <a:ext cx="4929222" cy="5572164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 правления: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1176–1212</a:t>
            </a:r>
          </a:p>
          <a:p>
            <a:pPr marL="0" indent="0" algn="ctr"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Князь Всеволод Юрьевич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именуется обычно Всеволодом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Всеволода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именуют также «Большое Гнездо». Это прозвище появилось много позднее,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его потомство действительно стало чрезвычайно многочисленным</a:t>
            </a:r>
            <a:r>
              <a:rPr lang="ru-RU" sz="2000" dirty="0" smtClean="0"/>
              <a:t>.</a:t>
            </a:r>
          </a:p>
          <a:p>
            <a:pPr marL="0" indent="0" algn="ctr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смерти Всеволода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Владимиро-Суздальское княжество распалось на ряд мелких княжеств.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3" name="Picture 7" descr="Всеволод III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071546"/>
            <a:ext cx="3143272" cy="4038516"/>
          </a:xfrm>
          <a:noFill/>
          <a:ln/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42844" y="5500702"/>
            <a:ext cx="35020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Князь Всеволод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Большое Гнездо.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Портрет из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Титулярника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83661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FontTx/>
              <a:buNone/>
            </a:pPr>
            <a:endParaRPr lang="ru-RU" sz="2400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00033" y="908050"/>
            <a:ext cx="2919441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Древнейший город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Северо-Восточной Руси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643438" y="908050"/>
            <a:ext cx="3313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Ростов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571471" y="1916113"/>
            <a:ext cx="284800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князь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Северо-Восточной Руси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643438" y="1916113"/>
            <a:ext cx="3313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Юрий Долгорукий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00033" y="2852738"/>
            <a:ext cx="291944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/>
              <a:t>Даты правления</a:t>
            </a:r>
            <a:br>
              <a:rPr lang="ru-RU" sz="2400" dirty="0"/>
            </a:br>
            <a:r>
              <a:rPr lang="ru-RU" sz="2400" dirty="0"/>
              <a:t>Андрея </a:t>
            </a:r>
            <a:r>
              <a:rPr lang="ru-RU" sz="2400" dirty="0" err="1"/>
              <a:t>Боголюбского</a:t>
            </a:r>
            <a:endParaRPr lang="ru-RU" sz="2400" dirty="0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4643438" y="2852738"/>
            <a:ext cx="3313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1157–1174 гг.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571472" y="4857760"/>
            <a:ext cx="288289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500034" y="5214950"/>
            <a:ext cx="288289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/>
              <a:t>Первое упоминание</a:t>
            </a:r>
            <a:br>
              <a:rPr lang="ru-RU" sz="2400" dirty="0"/>
            </a:br>
            <a:r>
              <a:rPr lang="ru-RU" sz="2400" dirty="0"/>
              <a:t>о Москве в летописи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4786314" y="4857760"/>
            <a:ext cx="295592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4857752" y="5357826"/>
            <a:ext cx="2884484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1147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385762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кого опирался князь Андрей в борьбе с боярством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000504"/>
            <a:ext cx="4232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дворян – служилых людей,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младшую дружину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6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sz="4000"/>
              <a:t>Проверь себя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908050"/>
            <a:ext cx="2627312" cy="59499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400" b="1" i="1" dirty="0">
              <a:latin typeface="Palatino Linotype" pitchFamily="18" charset="0"/>
            </a:endParaRPr>
          </a:p>
          <a:p>
            <a:pPr marL="0" indent="0" algn="ctr">
              <a:buFontTx/>
              <a:buNone/>
            </a:pPr>
            <a:endParaRPr lang="ru-RU" sz="2400" b="1" i="1" dirty="0">
              <a:latin typeface="Palatino Linotype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b="1" i="1" dirty="0">
                <a:latin typeface="Palatino Linotype" pitchFamily="18" charset="0"/>
              </a:rPr>
              <a:t>Что неверно</a:t>
            </a:r>
            <a:br>
              <a:rPr lang="ru-RU" sz="2400" b="1" i="1" dirty="0">
                <a:latin typeface="Palatino Linotype" pitchFamily="18" charset="0"/>
              </a:rPr>
            </a:br>
            <a:r>
              <a:rPr lang="ru-RU" sz="2400" b="1" i="1" dirty="0">
                <a:latin typeface="Palatino Linotype" pitchFamily="18" charset="0"/>
              </a:rPr>
              <a:t>в картине </a:t>
            </a:r>
            <a:r>
              <a:rPr lang="ru-RU" sz="2400" b="1" i="1" dirty="0" err="1">
                <a:latin typeface="Palatino Linotype" pitchFamily="18" charset="0"/>
              </a:rPr>
              <a:t>В.М.Тормасова</a:t>
            </a:r>
            <a:r>
              <a:rPr lang="ru-RU" sz="2400" b="1" i="1" dirty="0">
                <a:latin typeface="Palatino Linotype" pitchFamily="18" charset="0"/>
              </a:rPr>
              <a:t>?</a:t>
            </a:r>
            <a:endParaRPr lang="en-US" sz="2400" b="1" i="1" dirty="0">
              <a:latin typeface="Palatino Linotype" pitchFamily="18" charset="0"/>
            </a:endParaRPr>
          </a:p>
          <a:p>
            <a:pPr marL="0" indent="0" algn="ctr">
              <a:buFontTx/>
              <a:buNone/>
            </a:pPr>
            <a:r>
              <a:rPr lang="ru-RU" sz="2000" dirty="0"/>
              <a:t>При Юрии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Долгоруком</a:t>
            </a:r>
            <a:br>
              <a:rPr lang="ru-RU" sz="2000" dirty="0"/>
            </a:br>
            <a:r>
              <a:rPr lang="ru-RU" sz="2000" dirty="0"/>
              <a:t>еще не были построены ни Золотые ворота, ни каменные соборы, которые видны </a:t>
            </a:r>
            <a:br>
              <a:rPr lang="ru-RU" sz="2000" dirty="0"/>
            </a:br>
            <a:r>
              <a:rPr lang="ru-RU" sz="2000" dirty="0"/>
              <a:t>на картине.</a:t>
            </a:r>
          </a:p>
        </p:txBody>
      </p:sp>
      <p:pic>
        <p:nvPicPr>
          <p:cNvPr id="81926" name="Picture 6" descr="Юрий Догорукий у стен Владимира Худ_В_М_Тормас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357298"/>
            <a:ext cx="5456460" cy="3643338"/>
          </a:xfrm>
          <a:noFill/>
          <a:ln/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0" y="5248275"/>
            <a:ext cx="65881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Юрий Долгорукий у стен Владимира.</a:t>
            </a:r>
          </a:p>
          <a:p>
            <a:pPr algn="ctr"/>
            <a:r>
              <a:rPr lang="ru-RU"/>
              <a:t>Худ. В.М. Тормасов.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05800" cy="7246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Источники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87244"/>
            <a:ext cx="8715436" cy="111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слайд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http://udikov.moikrug.ru/blog/?amp;ordertype=desc&amp;page=12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слайд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http://www.tl-tur.ru/bus-togliatti/kolco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http://touristas2008.narod.ru/pravbereg/pbindex.html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8 -10 слайд –</a:t>
            </a:r>
            <a:r>
              <a:rPr lang="ru-RU" sz="2400" u="sng" dirty="0" smtClean="0">
                <a:hlinkClick r:id="rId5"/>
              </a:rPr>
              <a:t>http://www.1543.ru/history/</a:t>
            </a:r>
            <a:r>
              <a:rPr lang="ru-RU" sz="2400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слайд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http://www.volnet.ru/~vipusknik/2009/vt302/ignatiev/rostovvel.htm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http://www.zvon.ru/article3.view2.page8.part8.html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слайд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http://fotki.yandex.ru/users/kamamile/view/6296/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слайд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http://www.temples.ru/gallery.php?CardID=3463</a:t>
            </a: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слайд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- </a:t>
            </a:r>
            <a:r>
              <a:rPr lang="ru-RU" sz="2400" u="sng" dirty="0" smtClean="0">
                <a:hlinkClick r:id="rId5"/>
              </a:rPr>
              <a:t>http://www.1543.ru/history/</a:t>
            </a:r>
            <a:r>
              <a:rPr lang="ru-RU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http://www.volnet.ru/~vipusknik/2009/vt302/ignatiev/yarosl.htm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слайд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http://www.knclub.ru/f/thread9102-5.html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слайд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http://vladimir.gorodacentra.ru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2"/>
              </a:rPr>
              <a:t>        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071679"/>
            <a:ext cx="56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—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…?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— род старинный,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герб свой с гордостью несём.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—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…?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— род былинный,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крепки духом оттого,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мы не знаем середины,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 нужно всё... иль ничего!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Валентин Ковалев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Вставь пропущенное слово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85720" y="428625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XII </a:t>
            </a:r>
            <a:r>
              <a:rPr lang="ru-RU" dirty="0" smtClean="0"/>
              <a:t>в. потерял свое значение торговый путь «Из варяг в греки»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143116"/>
            <a:ext cx="3071802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Могло ли Новгородское княжество стать центром объединения русских земель?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306" y="5786454"/>
            <a:ext cx="485363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Трижды ему удавалось овладеть Киевом,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 1157 г. киевляне отравили его на пиру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разгромили дворы его дружины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7950" y="4714884"/>
            <a:ext cx="257176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 и покажите  5 крупных княжеств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4" y="714356"/>
            <a:ext cx="3571900" cy="129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Государство, мелкие, княжества, распад, единое, независимые, ряд</a:t>
            </a:r>
          </a:p>
          <a:p>
            <a:endParaRPr lang="ru-RU" dirty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143000" y="1447800"/>
            <a:ext cx="6927854" cy="4633913"/>
            <a:chOff x="720" y="912"/>
            <a:chExt cx="4364" cy="2919"/>
          </a:xfrm>
        </p:grpSpPr>
        <p:sp>
          <p:nvSpPr>
            <p:cNvPr id="107542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3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4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5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6" name="Freeform 26"/>
            <p:cNvSpPr>
              <a:spLocks/>
            </p:cNvSpPr>
            <p:nvPr/>
          </p:nvSpPr>
          <p:spPr bwMode="gray">
            <a:xfrm rot="14400000">
              <a:off x="2576" y="1446"/>
              <a:ext cx="1553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7" name="Freeform 27"/>
            <p:cNvSpPr>
              <a:spLocks/>
            </p:cNvSpPr>
            <p:nvPr/>
          </p:nvSpPr>
          <p:spPr bwMode="gray">
            <a:xfrm rot="18000000">
              <a:off x="2784" y="2211"/>
              <a:ext cx="1554" cy="486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250" y="1654"/>
              <a:ext cx="1296" cy="1351"/>
              <a:chOff x="2055" y="1949"/>
              <a:chExt cx="1680" cy="1751"/>
            </a:xfrm>
          </p:grpSpPr>
          <p:sp>
            <p:nvSpPr>
              <p:cNvPr id="107561" name="Oval 41"/>
              <p:cNvSpPr>
                <a:spLocks noChangeArrowheads="1"/>
              </p:cNvSpPr>
              <p:nvPr/>
            </p:nvSpPr>
            <p:spPr bwMode="gray">
              <a:xfrm>
                <a:off x="2055" y="2021"/>
                <a:ext cx="1680" cy="1679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62" name="Freeform 42"/>
              <p:cNvSpPr>
                <a:spLocks/>
              </p:cNvSpPr>
              <p:nvPr/>
            </p:nvSpPr>
            <p:spPr bwMode="gray">
              <a:xfrm>
                <a:off x="2208" y="1949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3984" y="2784"/>
              <a:ext cx="11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07566" name="Text Box 46"/>
            <p:cNvSpPr txBox="1">
              <a:spLocks noChangeArrowheads="1"/>
            </p:cNvSpPr>
            <p:nvPr/>
          </p:nvSpPr>
          <p:spPr bwMode="auto">
            <a:xfrm>
              <a:off x="720" y="1632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7567" name="Text Box 47"/>
            <p:cNvSpPr txBox="1">
              <a:spLocks noChangeArrowheads="1"/>
            </p:cNvSpPr>
            <p:nvPr/>
          </p:nvSpPr>
          <p:spPr bwMode="auto">
            <a:xfrm>
              <a:off x="868" y="2832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2112" y="3600"/>
              <a:ext cx="1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3360" y="960"/>
              <a:ext cx="11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07571" name="Text Box 51"/>
            <p:cNvSpPr txBox="1">
              <a:spLocks noChangeArrowheads="1"/>
            </p:cNvSpPr>
            <p:nvPr/>
          </p:nvSpPr>
          <p:spPr bwMode="gray">
            <a:xfrm>
              <a:off x="2256" y="2208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Вспомним</a:t>
              </a:r>
              <a:endParaRPr lang="en-US" sz="2400" b="1" dirty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00562" y="1214422"/>
            <a:ext cx="121444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понятие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50" y="2643182"/>
            <a:ext cx="166596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1132 г, 1136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2643182"/>
            <a:ext cx="1143008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даты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4714884"/>
            <a:ext cx="11430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карта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5643578"/>
            <a:ext cx="13573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личность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28728" y="2357430"/>
            <a:ext cx="122612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28" y="4429132"/>
            <a:ext cx="13573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следствие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 animBg="1"/>
      <p:bldP spid="28" grpId="0" animBg="1"/>
      <p:bldP spid="26" grpId="0" animBg="1"/>
      <p:bldP spid="19" grpId="0" animBg="1"/>
      <p:bldP spid="24" grpId="0" build="allAtOnce" animBg="1"/>
      <p:bldP spid="22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80" y="714356"/>
            <a:ext cx="8209769" cy="52864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142873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28934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pic>
        <p:nvPicPr>
          <p:cNvPr id="10" name="jl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500042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662" y="928670"/>
            <a:ext cx="771530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Владимиро-Суздальское княжество во второй половине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XII – XIII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вв.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85720" y="142852"/>
            <a:ext cx="8501122" cy="64294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Владимиро-Суздальское княжество (Залесская земля) после распада Древнерусского государства довольно быстро превратилось в одно из сильнейших и могущественнейших на Руси. Дальнее и до поры до времени никому ненужное и неинтересное захолустье стало новым центром русской государственности.</a:t>
            </a:r>
          </a:p>
          <a:p>
            <a:pPr algn="just"/>
            <a:endParaRPr lang="ru-RU" sz="2400" i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214819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Залесская  земля  стала новым центром единого государства?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4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1357298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62966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урока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14290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Доказать, что  Владимиро-Суздальское княжество  стало новым центром  русской государственности.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85728"/>
            <a:ext cx="400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Географическое положение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428736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карты определите и отметьте на контурной карте (стр.23 в тетради)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территорию и границы Владимиро-Суздальского княжества,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крупные реки,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соседей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Запишите и представьте свой рассказ </a:t>
            </a:r>
          </a:p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(3 - 5 предложений)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Сделайте 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было ли географическое положение выгодно для развития княжества?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71967" cy="30539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642918"/>
            <a:ext cx="3929090" cy="59400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светло-светлая и красно украшенная земля Русская! Многими красотами ты нас дивишь; дивишь озерами многими, реками и источниками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местночтимыми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горами крутыми, холмами высокими, дубравами частыми, полями чудными, зверьми различными и птицами бесчисленными, городами великими, селами чудными, садами монастырскими, храмами церковными и князьями грозными, боярами честными, вельможами многими! Всего ты исполнена, земля Русская…!»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i="1" dirty="0" smtClean="0"/>
              <a:t>Слово о погибели Русской земли 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30 -40 гг. </a:t>
            </a:r>
            <a:r>
              <a:rPr lang="en-US" sz="2000" i="1" dirty="0" smtClean="0"/>
              <a:t>XIII</a:t>
            </a:r>
            <a:r>
              <a:rPr lang="ru-RU" sz="2000" i="1" dirty="0" smtClean="0"/>
              <a:t> век</a:t>
            </a:r>
            <a:r>
              <a:rPr lang="en-US" sz="2000" i="1" dirty="0" smtClean="0"/>
              <a:t> 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3116"/>
            <a:ext cx="3000396" cy="225029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00166" y="4714884"/>
            <a:ext cx="1928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Ростовский кремль, звонница Успенского собора</a:t>
            </a:r>
          </a:p>
          <a:p>
            <a:endParaRPr lang="ru-RU" dirty="0" smtClean="0"/>
          </a:p>
          <a:p>
            <a:r>
              <a:rPr lang="ru-RU" dirty="0" smtClean="0"/>
              <a:t> 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00108"/>
            <a:ext cx="3857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был упомянут в летописи 862 года.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 – XII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вв. вошел в состав Владимиро-Суздальского княжества.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Достоянием мировой культуры являются Ростовские звоны — уникальный набор музыкальных произведений XVII—XIX вв., неотделимый от замечательного музыкального инструмента — знаменитой Ростовской звонницы. Каждый из её 13 колоколов, от самого большого, весом 2 тысячи пудов (32 тонны), до самого малого, имеет своё особое звучание.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6334780"/>
            <a:ext cx="2714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62966" cy="100013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Ростов Великий</a:t>
            </a:r>
            <a:endParaRPr lang="ru-RU" sz="3600" dirty="0"/>
          </a:p>
        </p:txBody>
      </p:sp>
      <p:pic>
        <p:nvPicPr>
          <p:cNvPr id="12" name="ioninskij_zv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34404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Суздаль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857232"/>
            <a:ext cx="37862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Суздаль появился на страницах русских летописей в 1024 году.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середине XI века Суздаль достигает наивысшего расцвета: он становится столицей Ростово-Суздальского княжества, крупным торгово-ремесленным центром.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было во времена княжения сына Владимира Мономаха Юрия Долгорукого, ставшего первым самостоятельным суздальским князем.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1152 году в загородной княжеской резиденции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Кидекша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берегу Нерли, по указу Юрия Долгорукого была построена церковь Бориса и Глеба, положившая начало белокаменному зодчеству на северо-востоке Руси.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286280" cy="321471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1453</TotalTime>
  <Words>705</Words>
  <Application>Microsoft Office PowerPoint</Application>
  <PresentationFormat>Экран (4:3)</PresentationFormat>
  <Paragraphs>141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Специальное оформление</vt:lpstr>
      <vt:lpstr>Слайд 1</vt:lpstr>
      <vt:lpstr>Вставь пропущенное слово</vt:lpstr>
      <vt:lpstr>Слайд 3</vt:lpstr>
      <vt:lpstr>Слайд 4</vt:lpstr>
      <vt:lpstr>Цель урока </vt:lpstr>
      <vt:lpstr>Слайд 6</vt:lpstr>
      <vt:lpstr>Слайд 7</vt:lpstr>
      <vt:lpstr>Ростов Великий</vt:lpstr>
      <vt:lpstr>Суздаль</vt:lpstr>
      <vt:lpstr>Ярославль</vt:lpstr>
      <vt:lpstr>Оформление Ростовского княжества</vt:lpstr>
      <vt:lpstr>Юрий Долгорукий</vt:lpstr>
      <vt:lpstr>Всеволод Большое Гнездо</vt:lpstr>
      <vt:lpstr>Проверь себя</vt:lpstr>
      <vt:lpstr>Проверь себя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Stud</cp:lastModifiedBy>
  <cp:revision>177</cp:revision>
  <dcterms:modified xsi:type="dcterms:W3CDTF">2015-02-01T21:49:36Z</dcterms:modified>
</cp:coreProperties>
</file>