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70" r:id="rId12"/>
    <p:sldId id="268" r:id="rId13"/>
    <p:sldId id="269" r:id="rId14"/>
  </p:sldIdLst>
  <p:sldSz cx="8999538" cy="5400675"/>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384002" algn="l" rtl="0" fontAlgn="base">
      <a:spcBef>
        <a:spcPct val="0"/>
      </a:spcBef>
      <a:spcAft>
        <a:spcPct val="0"/>
      </a:spcAft>
      <a:defRPr kern="1200">
        <a:solidFill>
          <a:schemeClr val="tx1"/>
        </a:solidFill>
        <a:latin typeface="Arial" charset="0"/>
        <a:ea typeface="+mn-ea"/>
        <a:cs typeface="+mn-cs"/>
      </a:defRPr>
    </a:lvl2pPr>
    <a:lvl3pPr marL="768005" algn="l" rtl="0" fontAlgn="base">
      <a:spcBef>
        <a:spcPct val="0"/>
      </a:spcBef>
      <a:spcAft>
        <a:spcPct val="0"/>
      </a:spcAft>
      <a:defRPr kern="1200">
        <a:solidFill>
          <a:schemeClr val="tx1"/>
        </a:solidFill>
        <a:latin typeface="Arial" charset="0"/>
        <a:ea typeface="+mn-ea"/>
        <a:cs typeface="+mn-cs"/>
      </a:defRPr>
    </a:lvl3pPr>
    <a:lvl4pPr marL="1152007" algn="l" rtl="0" fontAlgn="base">
      <a:spcBef>
        <a:spcPct val="0"/>
      </a:spcBef>
      <a:spcAft>
        <a:spcPct val="0"/>
      </a:spcAft>
      <a:defRPr kern="1200">
        <a:solidFill>
          <a:schemeClr val="tx1"/>
        </a:solidFill>
        <a:latin typeface="Arial" charset="0"/>
        <a:ea typeface="+mn-ea"/>
        <a:cs typeface="+mn-cs"/>
      </a:defRPr>
    </a:lvl4pPr>
    <a:lvl5pPr marL="1536009" algn="l" rtl="0" fontAlgn="base">
      <a:spcBef>
        <a:spcPct val="0"/>
      </a:spcBef>
      <a:spcAft>
        <a:spcPct val="0"/>
      </a:spcAft>
      <a:defRPr kern="1200">
        <a:solidFill>
          <a:schemeClr val="tx1"/>
        </a:solidFill>
        <a:latin typeface="Arial" charset="0"/>
        <a:ea typeface="+mn-ea"/>
        <a:cs typeface="+mn-cs"/>
      </a:defRPr>
    </a:lvl5pPr>
    <a:lvl6pPr marL="1920011" algn="l" defTabSz="768005" rtl="0" eaLnBrk="1" latinLnBrk="0" hangingPunct="1">
      <a:defRPr kern="1200">
        <a:solidFill>
          <a:schemeClr val="tx1"/>
        </a:solidFill>
        <a:latin typeface="Arial" charset="0"/>
        <a:ea typeface="+mn-ea"/>
        <a:cs typeface="+mn-cs"/>
      </a:defRPr>
    </a:lvl6pPr>
    <a:lvl7pPr marL="2304014" algn="l" defTabSz="768005" rtl="0" eaLnBrk="1" latinLnBrk="0" hangingPunct="1">
      <a:defRPr kern="1200">
        <a:solidFill>
          <a:schemeClr val="tx1"/>
        </a:solidFill>
        <a:latin typeface="Arial" charset="0"/>
        <a:ea typeface="+mn-ea"/>
        <a:cs typeface="+mn-cs"/>
      </a:defRPr>
    </a:lvl7pPr>
    <a:lvl8pPr marL="2688016" algn="l" defTabSz="768005" rtl="0" eaLnBrk="1" latinLnBrk="0" hangingPunct="1">
      <a:defRPr kern="1200">
        <a:solidFill>
          <a:schemeClr val="tx1"/>
        </a:solidFill>
        <a:latin typeface="Arial" charset="0"/>
        <a:ea typeface="+mn-ea"/>
        <a:cs typeface="+mn-cs"/>
      </a:defRPr>
    </a:lvl8pPr>
    <a:lvl9pPr marL="3072018" algn="l" defTabSz="768005"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701"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3366"/>
    <a:srgbClr val="5F5F5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82" y="72"/>
      </p:cViewPr>
      <p:guideLst>
        <p:guide orient="horz" pos="1701"/>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6164584864070543E-2"/>
          <c:y val="0"/>
          <c:w val="0.98360168241276968"/>
          <c:h val="1"/>
        </c:manualLayout>
      </c:layout>
      <c:pie3DChart>
        <c:varyColors val="1"/>
        <c:ser>
          <c:idx val="0"/>
          <c:order val="0"/>
          <c:tx>
            <c:strRef>
              <c:f>Лист1!$B$1</c:f>
              <c:strCache>
                <c:ptCount val="1"/>
                <c:pt idx="0">
                  <c:v>Продажи</c:v>
                </c:pt>
              </c:strCache>
            </c:strRef>
          </c:tx>
          <c:explosion val="25"/>
          <c:dPt>
            <c:idx val="0"/>
            <c:bubble3D val="0"/>
            <c:explosion val="24"/>
          </c:dPt>
          <c:cat>
            <c:strRef>
              <c:f>Лист1!$A$2:$A$5</c:f>
              <c:strCache>
                <c:ptCount val="4"/>
                <c:pt idx="0">
                  <c:v>Кв. 1</c:v>
                </c:pt>
                <c:pt idx="1">
                  <c:v>Кв. 2</c:v>
                </c:pt>
                <c:pt idx="2">
                  <c:v>Кв. 3</c:v>
                </c:pt>
                <c:pt idx="3">
                  <c:v>Кв. 4</c:v>
                </c:pt>
              </c:strCache>
            </c:strRef>
          </c:cat>
          <c:val>
            <c:numRef>
              <c:f>Лист1!$B$2:$B$5</c:f>
              <c:numCache>
                <c:formatCode>General</c:formatCode>
                <c:ptCount val="4"/>
                <c:pt idx="0">
                  <c:v>79</c:v>
                </c:pt>
                <c:pt idx="1">
                  <c:v>21</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0.18378033752393741"/>
          <c:y val="0"/>
          <c:w val="0.60304928636308441"/>
          <c:h val="1"/>
        </c:manualLayout>
      </c:layout>
      <c:pie3DChart>
        <c:varyColors val="1"/>
        <c:ser>
          <c:idx val="0"/>
          <c:order val="0"/>
          <c:tx>
            <c:strRef>
              <c:f>Лист1!$B$1</c:f>
              <c:strCache>
                <c:ptCount val="1"/>
                <c:pt idx="0">
                  <c:v>Продажи</c:v>
                </c:pt>
              </c:strCache>
            </c:strRef>
          </c:tx>
          <c:spPr>
            <a:ln w="38100">
              <a:solidFill>
                <a:srgbClr val="5F5F5F"/>
              </a:solidFill>
            </a:ln>
          </c:spPr>
          <c:explosion val="25"/>
          <c:cat>
            <c:strRef>
              <c:f>Лист1!$A$2:$A$7</c:f>
              <c:strCache>
                <c:ptCount val="4"/>
                <c:pt idx="0">
                  <c:v>Кв. 1</c:v>
                </c:pt>
                <c:pt idx="1">
                  <c:v>Кв. 2</c:v>
                </c:pt>
                <c:pt idx="2">
                  <c:v>Кв. 3</c:v>
                </c:pt>
                <c:pt idx="3">
                  <c:v>Кв. 4</c:v>
                </c:pt>
              </c:strCache>
            </c:strRef>
          </c:cat>
          <c:val>
            <c:numRef>
              <c:f>Лист1!$B$2:$B$7</c:f>
              <c:numCache>
                <c:formatCode>General</c:formatCode>
                <c:ptCount val="6"/>
                <c:pt idx="0">
                  <c:v>36</c:v>
                </c:pt>
                <c:pt idx="1">
                  <c:v>32</c:v>
                </c:pt>
                <c:pt idx="2">
                  <c:v>11</c:v>
                </c:pt>
                <c:pt idx="3">
                  <c:v>10</c:v>
                </c:pt>
                <c:pt idx="4">
                  <c:v>2</c:v>
                </c:pt>
                <c:pt idx="5">
                  <c:v>5</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cat>
            <c:strRef>
              <c:f>Лист1!$A$2:$A$5</c:f>
              <c:strCache>
                <c:ptCount val="4"/>
                <c:pt idx="0">
                  <c:v>Кв. 1</c:v>
                </c:pt>
                <c:pt idx="1">
                  <c:v>Кв. 2</c:v>
                </c:pt>
                <c:pt idx="2">
                  <c:v>Кв. 3</c:v>
                </c:pt>
                <c:pt idx="3">
                  <c:v>Кв. 4</c:v>
                </c:pt>
              </c:strCache>
            </c:strRef>
          </c:cat>
          <c:val>
            <c:numRef>
              <c:f>Лист1!$B$2:$B$5</c:f>
              <c:numCache>
                <c:formatCode>General</c:formatCode>
                <c:ptCount val="4"/>
                <c:pt idx="0">
                  <c:v>100</c:v>
                </c:pt>
                <c:pt idx="1">
                  <c:v>0</c:v>
                </c:pt>
                <c:pt idx="2">
                  <c:v>0</c:v>
                </c:pt>
                <c:pt idx="3">
                  <c:v>0</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0.66664</cdr:x>
      <cdr:y>0.4518</cdr:y>
    </cdr:from>
    <cdr:to>
      <cdr:x>0.82495</cdr:x>
      <cdr:y>0.65383</cdr:y>
    </cdr:to>
    <cdr:sp macro="" textlink="">
      <cdr:nvSpPr>
        <cdr:cNvPr id="2" name="TextBox 1"/>
        <cdr:cNvSpPr txBox="1"/>
      </cdr:nvSpPr>
      <cdr:spPr>
        <a:xfrm xmlns:a="http://schemas.openxmlformats.org/drawingml/2006/main">
          <a:off x="5761335" y="2044824"/>
          <a:ext cx="1368152" cy="9144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en-US" sz="3600" b="1" dirty="0" smtClean="0">
              <a:solidFill>
                <a:schemeClr val="bg2">
                  <a:lumMod val="50000"/>
                </a:schemeClr>
              </a:solidFill>
              <a:latin typeface="Times New Roman" pitchFamily="18" charset="0"/>
              <a:cs typeface="Times New Roman" pitchFamily="18" charset="0"/>
            </a:rPr>
            <a:t>79% -yes</a:t>
          </a:r>
          <a:endParaRPr lang="ru-RU" sz="3600" b="1" dirty="0">
            <a:solidFill>
              <a:schemeClr val="bg2">
                <a:lumMod val="50000"/>
              </a:schemeClr>
            </a:solidFill>
            <a:latin typeface="Times New Roman" pitchFamily="18" charset="0"/>
            <a:cs typeface="Times New Roman" pitchFamily="18" charset="0"/>
          </a:endParaRPr>
        </a:p>
      </cdr:txBody>
    </cdr:sp>
  </cdr:relSizeAnchor>
  <cdr:relSizeAnchor xmlns:cdr="http://schemas.openxmlformats.org/drawingml/2006/chartDrawing">
    <cdr:from>
      <cdr:x>0.24171</cdr:x>
      <cdr:y>0.10178</cdr:y>
    </cdr:from>
    <cdr:to>
      <cdr:x>0.40584</cdr:x>
      <cdr:y>0.22906</cdr:y>
    </cdr:to>
    <cdr:sp macro="" textlink="">
      <cdr:nvSpPr>
        <cdr:cNvPr id="3" name="TextBox 2"/>
        <cdr:cNvSpPr txBox="1"/>
      </cdr:nvSpPr>
      <cdr:spPr>
        <a:xfrm xmlns:a="http://schemas.openxmlformats.org/drawingml/2006/main">
          <a:off x="2088927" y="460648"/>
          <a:ext cx="1418456" cy="576064"/>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US" sz="3600" b="1" dirty="0" smtClean="0">
              <a:solidFill>
                <a:schemeClr val="bg2">
                  <a:lumMod val="20000"/>
                  <a:lumOff val="80000"/>
                </a:schemeClr>
              </a:solidFill>
              <a:latin typeface="Times New Roman" pitchFamily="18" charset="0"/>
              <a:cs typeface="Times New Roman" pitchFamily="18" charset="0"/>
            </a:rPr>
            <a:t>21% -no</a:t>
          </a:r>
          <a:endParaRPr lang="ru-RU" sz="3600" b="1" dirty="0">
            <a:solidFill>
              <a:schemeClr val="bg2">
                <a:lumMod val="20000"/>
                <a:lumOff val="80000"/>
              </a:schemeClr>
            </a:solidFill>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0.63331</cdr:x>
      <cdr:y>0.30861</cdr:y>
    </cdr:from>
    <cdr:to>
      <cdr:x>0.73912</cdr:x>
      <cdr:y>0.51064</cdr:y>
    </cdr:to>
    <cdr:sp macro="" textlink="">
      <cdr:nvSpPr>
        <cdr:cNvPr id="2" name="TextBox 1"/>
        <cdr:cNvSpPr txBox="1"/>
      </cdr:nvSpPr>
      <cdr:spPr>
        <a:xfrm xmlns:a="http://schemas.openxmlformats.org/drawingml/2006/main">
          <a:off x="5473303" y="1396752"/>
          <a:ext cx="914400" cy="9144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Cats</a:t>
          </a:r>
        </a:p>
        <a:p xmlns:a="http://schemas.openxmlformats.org/drawingml/2006/main">
          <a:endParaRPr lang="ru-RU" sz="2800" b="1" dirty="0">
            <a:latin typeface="Times New Roman" pitchFamily="18" charset="0"/>
            <a:cs typeface="Times New Roman" pitchFamily="18" charset="0"/>
          </a:endParaRPr>
        </a:p>
      </cdr:txBody>
    </cdr:sp>
  </cdr:relSizeAnchor>
  <cdr:relSizeAnchor xmlns:cdr="http://schemas.openxmlformats.org/drawingml/2006/chartDrawing">
    <cdr:from>
      <cdr:x>0.41668</cdr:x>
      <cdr:y>0.79797</cdr:y>
    </cdr:from>
    <cdr:to>
      <cdr:x>0.52248</cdr:x>
      <cdr:y>1</cdr:y>
    </cdr:to>
    <cdr:sp macro="" textlink="">
      <cdr:nvSpPr>
        <cdr:cNvPr id="3" name="TextBox 2"/>
        <cdr:cNvSpPr txBox="1"/>
      </cdr:nvSpPr>
      <cdr:spPr>
        <a:xfrm xmlns:a="http://schemas.openxmlformats.org/drawingml/2006/main">
          <a:off x="3601095" y="3629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smtClean="0">
              <a:solidFill>
                <a:schemeClr val="bg1">
                  <a:lumMod val="95000"/>
                </a:schemeClr>
              </a:solidFill>
              <a:latin typeface="Times New Roman" pitchFamily="18" charset="0"/>
              <a:cs typeface="Times New Roman" pitchFamily="18" charset="0"/>
            </a:rPr>
            <a:t>Dogs</a:t>
          </a:r>
        </a:p>
        <a:p xmlns:a="http://schemas.openxmlformats.org/drawingml/2006/main">
          <a:endParaRPr lang="ru-RU" sz="1100" dirty="0"/>
        </a:p>
      </cdr:txBody>
    </cdr:sp>
  </cdr:relSizeAnchor>
  <cdr:relSizeAnchor xmlns:cdr="http://schemas.openxmlformats.org/drawingml/2006/chartDrawing">
    <cdr:from>
      <cdr:x>0.21671</cdr:x>
      <cdr:y>0.37225</cdr:y>
    </cdr:from>
    <cdr:to>
      <cdr:x>0.32503</cdr:x>
      <cdr:y>0.53135</cdr:y>
    </cdr:to>
    <cdr:sp macro="" textlink="">
      <cdr:nvSpPr>
        <cdr:cNvPr id="4" name="TextBox 3"/>
        <cdr:cNvSpPr txBox="1"/>
      </cdr:nvSpPr>
      <cdr:spPr>
        <a:xfrm xmlns:a="http://schemas.openxmlformats.org/drawingml/2006/main">
          <a:off x="1872903" y="1684784"/>
          <a:ext cx="936139"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smtClean="0">
              <a:latin typeface="Times New Roman" pitchFamily="18" charset="0"/>
              <a:cs typeface="Times New Roman" pitchFamily="18" charset="0"/>
            </a:rPr>
            <a:t>Fish</a:t>
          </a:r>
        </a:p>
        <a:p xmlns:a="http://schemas.openxmlformats.org/drawingml/2006/main">
          <a:endParaRPr lang="ru-RU" sz="1100" dirty="0"/>
        </a:p>
      </cdr:txBody>
    </cdr:sp>
  </cdr:relSizeAnchor>
  <cdr:relSizeAnchor xmlns:cdr="http://schemas.openxmlformats.org/drawingml/2006/chartDrawing">
    <cdr:from>
      <cdr:x>0.3167</cdr:x>
      <cdr:y>0.16542</cdr:y>
    </cdr:from>
    <cdr:to>
      <cdr:x>0.46416</cdr:x>
      <cdr:y>0.39927</cdr:y>
    </cdr:to>
    <cdr:sp macro="" textlink="">
      <cdr:nvSpPr>
        <cdr:cNvPr id="5" name="TextBox 4"/>
        <cdr:cNvSpPr txBox="1"/>
      </cdr:nvSpPr>
      <cdr:spPr>
        <a:xfrm xmlns:a="http://schemas.openxmlformats.org/drawingml/2006/main">
          <a:off x="2736999" y="748680"/>
          <a:ext cx="1274440" cy="10584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0.25004</cdr:x>
      <cdr:y>0.14951</cdr:y>
    </cdr:from>
    <cdr:to>
      <cdr:x>0.3975</cdr:x>
      <cdr:y>0.35154</cdr:y>
    </cdr:to>
    <cdr:sp macro="" textlink="">
      <cdr:nvSpPr>
        <cdr:cNvPr id="6" name="TextBox 5"/>
        <cdr:cNvSpPr txBox="1"/>
      </cdr:nvSpPr>
      <cdr:spPr>
        <a:xfrm xmlns:a="http://schemas.openxmlformats.org/drawingml/2006/main">
          <a:off x="2160935" y="676672"/>
          <a:ext cx="127444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smtClean="0">
              <a:solidFill>
                <a:schemeClr val="bg1"/>
              </a:solidFill>
              <a:latin typeface="Times New Roman" pitchFamily="18" charset="0"/>
              <a:cs typeface="Times New Roman" pitchFamily="18" charset="0"/>
            </a:rPr>
            <a:t>Parrots</a:t>
          </a:r>
        </a:p>
        <a:p xmlns:a="http://schemas.openxmlformats.org/drawingml/2006/main">
          <a:endParaRPr lang="ru-RU" sz="1100" b="1" dirty="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0.43334</cdr:x>
      <cdr:y>0.05405</cdr:y>
    </cdr:from>
    <cdr:to>
      <cdr:x>0.53915</cdr:x>
      <cdr:y>0.25608</cdr:y>
    </cdr:to>
    <cdr:sp macro="" textlink="">
      <cdr:nvSpPr>
        <cdr:cNvPr id="7" name="TextBox 6"/>
        <cdr:cNvSpPr txBox="1"/>
      </cdr:nvSpPr>
      <cdr:spPr>
        <a:xfrm xmlns:a="http://schemas.openxmlformats.org/drawingml/2006/main">
          <a:off x="3745111" y="2446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0.42501</cdr:x>
      <cdr:y>0.06996</cdr:y>
    </cdr:from>
    <cdr:to>
      <cdr:x>0.53082</cdr:x>
      <cdr:y>0.27199</cdr:y>
    </cdr:to>
    <cdr:sp macro="" textlink="">
      <cdr:nvSpPr>
        <cdr:cNvPr id="8" name="TextBox 7"/>
        <cdr:cNvSpPr txBox="1"/>
      </cdr:nvSpPr>
      <cdr:spPr>
        <a:xfrm xmlns:a="http://schemas.openxmlformats.org/drawingml/2006/main">
          <a:off x="3673103" y="3166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0.40835</cdr:x>
      <cdr:y>0.03814</cdr:y>
    </cdr:from>
    <cdr:to>
      <cdr:x>0.49167</cdr:x>
      <cdr:y>0.19724</cdr:y>
    </cdr:to>
    <cdr:sp macro="" textlink="">
      <cdr:nvSpPr>
        <cdr:cNvPr id="9" name="TextBox 8"/>
        <cdr:cNvSpPr txBox="1"/>
      </cdr:nvSpPr>
      <cdr:spPr>
        <a:xfrm xmlns:a="http://schemas.openxmlformats.org/drawingml/2006/main">
          <a:off x="3529087" y="172620"/>
          <a:ext cx="720097" cy="7200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a:latin typeface="Times New Roman" pitchFamily="18" charset="0"/>
              <a:cs typeface="Times New Roman" pitchFamily="18" charset="0"/>
            </a:rPr>
            <a:t>H</a:t>
          </a:r>
          <a:r>
            <a:rPr lang="en-US" sz="2800" b="1" dirty="0" smtClean="0">
              <a:latin typeface="Times New Roman" pitchFamily="18" charset="0"/>
              <a:cs typeface="Times New Roman" pitchFamily="18" charset="0"/>
            </a:rPr>
            <a:t>amsters</a:t>
          </a:r>
          <a:endParaRPr lang="ru-RU" sz="2800" b="1" dirty="0">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cdr:x>
      <cdr:y>0.22906</cdr:y>
    </cdr:from>
    <cdr:to>
      <cdr:x>0.6058</cdr:x>
      <cdr:y>0.43109</cdr:y>
    </cdr:to>
    <cdr:sp macro="" textlink="">
      <cdr:nvSpPr>
        <cdr:cNvPr id="2" name="TextBox 1"/>
        <cdr:cNvSpPr txBox="1"/>
      </cdr:nvSpPr>
      <cdr:spPr>
        <a:xfrm xmlns:a="http://schemas.openxmlformats.org/drawingml/2006/main">
          <a:off x="4321175" y="10367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6000" dirty="0" smtClean="0">
              <a:solidFill>
                <a:srgbClr val="5F5F5F"/>
              </a:solidFill>
              <a:latin typeface="Times New Roman" pitchFamily="18" charset="0"/>
              <a:cs typeface="Times New Roman" pitchFamily="18" charset="0"/>
            </a:rPr>
            <a:t>100%</a:t>
          </a:r>
          <a:endParaRPr lang="ru-RU" sz="6000" dirty="0">
            <a:solidFill>
              <a:srgbClr val="5F5F5F"/>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0ED92-96F6-4F89-86EB-FD87A1D4804C}" type="datetimeFigureOut">
              <a:rPr lang="ru-RU" smtClean="0"/>
              <a:pPr/>
              <a:t>25.09.2014</a:t>
            </a:fld>
            <a:endParaRPr lang="ru-RU"/>
          </a:p>
        </p:txBody>
      </p:sp>
      <p:sp>
        <p:nvSpPr>
          <p:cNvPr id="4" name="Образ слайда 3"/>
          <p:cNvSpPr>
            <a:spLocks noGrp="1" noRot="1" noChangeAspect="1"/>
          </p:cNvSpPr>
          <p:nvPr>
            <p:ph type="sldImg" idx="2"/>
          </p:nvPr>
        </p:nvSpPr>
        <p:spPr>
          <a:xfrm>
            <a:off x="573088" y="685800"/>
            <a:ext cx="5711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24AB3-3FA4-443B-B9AD-8171950F8EAB}" type="slidenum">
              <a:rPr lang="ru-RU" smtClean="0"/>
              <a:pPr/>
              <a:t>‹#›</a:t>
            </a:fld>
            <a:endParaRPr lang="ru-RU"/>
          </a:p>
        </p:txBody>
      </p:sp>
    </p:spTree>
    <p:extLst>
      <p:ext uri="{BB962C8B-B14F-4D97-AF65-F5344CB8AC3E}">
        <p14:creationId xmlns:p14="http://schemas.microsoft.com/office/powerpoint/2010/main" val="3610718865"/>
      </p:ext>
    </p:extLst>
  </p:cSld>
  <p:clrMap bg1="lt1" tx1="dk1" bg2="lt2" tx2="dk2" accent1="accent1" accent2="accent2" accent3="accent3" accent4="accent4" accent5="accent5" accent6="accent6" hlink="hlink" folHlink="folHlink"/>
  <p:notesStyle>
    <a:lvl1pPr marL="0" algn="l" defTabSz="768005" rtl="0" eaLnBrk="1" latinLnBrk="0" hangingPunct="1">
      <a:defRPr sz="1008" kern="1200">
        <a:solidFill>
          <a:schemeClr val="tx1"/>
        </a:solidFill>
        <a:latin typeface="+mn-lt"/>
        <a:ea typeface="+mn-ea"/>
        <a:cs typeface="+mn-cs"/>
      </a:defRPr>
    </a:lvl1pPr>
    <a:lvl2pPr marL="384002" algn="l" defTabSz="768005" rtl="0" eaLnBrk="1" latinLnBrk="0" hangingPunct="1">
      <a:defRPr sz="1008" kern="1200">
        <a:solidFill>
          <a:schemeClr val="tx1"/>
        </a:solidFill>
        <a:latin typeface="+mn-lt"/>
        <a:ea typeface="+mn-ea"/>
        <a:cs typeface="+mn-cs"/>
      </a:defRPr>
    </a:lvl2pPr>
    <a:lvl3pPr marL="768005" algn="l" defTabSz="768005" rtl="0" eaLnBrk="1" latinLnBrk="0" hangingPunct="1">
      <a:defRPr sz="1008" kern="1200">
        <a:solidFill>
          <a:schemeClr val="tx1"/>
        </a:solidFill>
        <a:latin typeface="+mn-lt"/>
        <a:ea typeface="+mn-ea"/>
        <a:cs typeface="+mn-cs"/>
      </a:defRPr>
    </a:lvl3pPr>
    <a:lvl4pPr marL="1152007" algn="l" defTabSz="768005" rtl="0" eaLnBrk="1" latinLnBrk="0" hangingPunct="1">
      <a:defRPr sz="1008" kern="1200">
        <a:solidFill>
          <a:schemeClr val="tx1"/>
        </a:solidFill>
        <a:latin typeface="+mn-lt"/>
        <a:ea typeface="+mn-ea"/>
        <a:cs typeface="+mn-cs"/>
      </a:defRPr>
    </a:lvl4pPr>
    <a:lvl5pPr marL="1536009" algn="l" defTabSz="768005" rtl="0" eaLnBrk="1" latinLnBrk="0" hangingPunct="1">
      <a:defRPr sz="1008" kern="1200">
        <a:solidFill>
          <a:schemeClr val="tx1"/>
        </a:solidFill>
        <a:latin typeface="+mn-lt"/>
        <a:ea typeface="+mn-ea"/>
        <a:cs typeface="+mn-cs"/>
      </a:defRPr>
    </a:lvl5pPr>
    <a:lvl6pPr marL="1920011" algn="l" defTabSz="768005" rtl="0" eaLnBrk="1" latinLnBrk="0" hangingPunct="1">
      <a:defRPr sz="1008" kern="1200">
        <a:solidFill>
          <a:schemeClr val="tx1"/>
        </a:solidFill>
        <a:latin typeface="+mn-lt"/>
        <a:ea typeface="+mn-ea"/>
        <a:cs typeface="+mn-cs"/>
      </a:defRPr>
    </a:lvl6pPr>
    <a:lvl7pPr marL="2304014" algn="l" defTabSz="768005" rtl="0" eaLnBrk="1" latinLnBrk="0" hangingPunct="1">
      <a:defRPr sz="1008" kern="1200">
        <a:solidFill>
          <a:schemeClr val="tx1"/>
        </a:solidFill>
        <a:latin typeface="+mn-lt"/>
        <a:ea typeface="+mn-ea"/>
        <a:cs typeface="+mn-cs"/>
      </a:defRPr>
    </a:lvl7pPr>
    <a:lvl8pPr marL="2688016" algn="l" defTabSz="768005" rtl="0" eaLnBrk="1" latinLnBrk="0" hangingPunct="1">
      <a:defRPr sz="1008" kern="1200">
        <a:solidFill>
          <a:schemeClr val="tx1"/>
        </a:solidFill>
        <a:latin typeface="+mn-lt"/>
        <a:ea typeface="+mn-ea"/>
        <a:cs typeface="+mn-cs"/>
      </a:defRPr>
    </a:lvl8pPr>
    <a:lvl9pPr marL="3072018" algn="l" defTabSz="768005"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73088" y="685800"/>
            <a:ext cx="57118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924AB3-3FA4-443B-B9AD-8171950F8EAB}" type="slidenum">
              <a:rPr lang="ru-RU" smtClean="0"/>
              <a:pPr/>
              <a:t>6</a:t>
            </a:fld>
            <a:endParaRPr lang="ru-RU"/>
          </a:p>
        </p:txBody>
      </p:sp>
    </p:spTree>
    <p:extLst>
      <p:ext uri="{BB962C8B-B14F-4D97-AF65-F5344CB8AC3E}">
        <p14:creationId xmlns:p14="http://schemas.microsoft.com/office/powerpoint/2010/main" val="2563872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pic>
        <p:nvPicPr>
          <p:cNvPr id="3079" name="Picture 7"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t="23669"/>
          <a:stretch>
            <a:fillRect/>
          </a:stretch>
        </p:blipFill>
        <p:spPr bwMode="auto">
          <a:xfrm>
            <a:off x="2090519" y="290036"/>
            <a:ext cx="4735695" cy="1730216"/>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01533" y="1962746"/>
            <a:ext cx="7649607" cy="1157645"/>
          </a:xfrm>
          <a:ln w="9525">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1349931" y="3437930"/>
            <a:ext cx="6299677" cy="119014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2048"/>
            </a:lvl1pPr>
          </a:lstStyle>
          <a:p>
            <a:pPr lvl="0"/>
            <a:r>
              <a:rPr lang="ru-RU" noProof="0" smtClean="0"/>
              <a:t>Образец подзаголовка</a:t>
            </a:r>
          </a:p>
        </p:txBody>
      </p:sp>
      <p:sp>
        <p:nvSpPr>
          <p:cNvPr id="3076" name="Rectangle 4"/>
          <p:cNvSpPr>
            <a:spLocks noGrp="1" noChangeArrowheads="1"/>
          </p:cNvSpPr>
          <p:nvPr>
            <p:ph type="dt" sz="half" idx="2"/>
          </p:nvPr>
        </p:nvSpPr>
        <p:spPr>
          <a:xfrm>
            <a:off x="449977" y="4918115"/>
            <a:ext cx="2099892" cy="375047"/>
          </a:xfrm>
        </p:spPr>
        <p:txBody>
          <a:bodyPr/>
          <a:lstStyle>
            <a:lvl1pPr>
              <a:defRPr b="0">
                <a:solidFill>
                  <a:schemeClr val="tx1"/>
                </a:solidFill>
              </a:defRPr>
            </a:lvl1pPr>
          </a:lstStyle>
          <a:p>
            <a:endParaRPr lang="ru-RU"/>
          </a:p>
        </p:txBody>
      </p:sp>
      <p:sp>
        <p:nvSpPr>
          <p:cNvPr id="3077" name="Rectangle 5"/>
          <p:cNvSpPr>
            <a:spLocks noGrp="1" noChangeArrowheads="1"/>
          </p:cNvSpPr>
          <p:nvPr>
            <p:ph type="ftr" sz="quarter" idx="3"/>
          </p:nvPr>
        </p:nvSpPr>
        <p:spPr>
          <a:xfrm>
            <a:off x="3074842" y="4918115"/>
            <a:ext cx="2849854" cy="375047"/>
          </a:xfrm>
        </p:spPr>
        <p:txBody>
          <a:bodyPr/>
          <a:lstStyle>
            <a:lvl1pPr>
              <a:defRPr b="0">
                <a:solidFill>
                  <a:schemeClr val="tx1"/>
                </a:solidFill>
              </a:defRPr>
            </a:lvl1pPr>
          </a:lstStyle>
          <a:p>
            <a:endParaRPr lang="ru-RU"/>
          </a:p>
        </p:txBody>
      </p:sp>
      <p:sp>
        <p:nvSpPr>
          <p:cNvPr id="3078" name="Rectangle 6"/>
          <p:cNvSpPr>
            <a:spLocks noGrp="1" noChangeArrowheads="1"/>
          </p:cNvSpPr>
          <p:nvPr>
            <p:ph type="sldNum" sz="quarter" idx="4"/>
          </p:nvPr>
        </p:nvSpPr>
        <p:spPr>
          <a:xfrm>
            <a:off x="6449669" y="4918115"/>
            <a:ext cx="2099892" cy="375047"/>
          </a:xfrm>
        </p:spPr>
        <p:txBody>
          <a:bodyPr/>
          <a:lstStyle>
            <a:lvl1pPr>
              <a:defRPr b="0">
                <a:solidFill>
                  <a:schemeClr val="tx1"/>
                </a:solidFill>
              </a:defRPr>
            </a:lvl1pPr>
          </a:lstStyle>
          <a:p>
            <a:fld id="{F79229A1-6284-428E-8403-BAF05E88F54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2960FB6-CE50-4F52-B651-F2D29B742103}" type="slidenum">
              <a:rPr lang="ru-RU"/>
              <a:pPr/>
              <a:t>‹#›</a:t>
            </a:fld>
            <a:endParaRPr lang="ru-RU"/>
          </a:p>
        </p:txBody>
      </p:sp>
    </p:spTree>
    <p:extLst>
      <p:ext uri="{BB962C8B-B14F-4D97-AF65-F5344CB8AC3E}">
        <p14:creationId xmlns:p14="http://schemas.microsoft.com/office/powerpoint/2010/main" val="224444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9346" y="148769"/>
            <a:ext cx="2143640" cy="467558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6863" y="148769"/>
            <a:ext cx="6282490" cy="467558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C7D6AD6-B619-4F11-891F-39B59245F8E5}" type="slidenum">
              <a:rPr lang="ru-RU"/>
              <a:pPr/>
              <a:t>‹#›</a:t>
            </a:fld>
            <a:endParaRPr lang="ru-RU"/>
          </a:p>
        </p:txBody>
      </p:sp>
    </p:spTree>
    <p:extLst>
      <p:ext uri="{BB962C8B-B14F-4D97-AF65-F5344CB8AC3E}">
        <p14:creationId xmlns:p14="http://schemas.microsoft.com/office/powerpoint/2010/main" val="218610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0FC472A-6962-4597-A841-11C94270683D}" type="slidenum">
              <a:rPr lang="ru-RU"/>
              <a:pPr/>
              <a:t>‹#›</a:t>
            </a:fld>
            <a:endParaRPr lang="ru-RU"/>
          </a:p>
        </p:txBody>
      </p:sp>
    </p:spTree>
    <p:extLst>
      <p:ext uri="{BB962C8B-B14F-4D97-AF65-F5344CB8AC3E}">
        <p14:creationId xmlns:p14="http://schemas.microsoft.com/office/powerpoint/2010/main" val="60269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902" y="3470435"/>
            <a:ext cx="7649607" cy="1072634"/>
          </a:xfrm>
        </p:spPr>
        <p:txBody>
          <a:bodyPr anchor="t"/>
          <a:lstStyle>
            <a:lvl1pPr algn="l">
              <a:defRPr sz="3150" b="1" cap="all"/>
            </a:lvl1pPr>
          </a:lstStyle>
          <a:p>
            <a:r>
              <a:rPr lang="ru-RU" smtClean="0"/>
              <a:t>Образец заголовка</a:t>
            </a:r>
            <a:endParaRPr lang="ru-RU"/>
          </a:p>
        </p:txBody>
      </p:sp>
      <p:sp>
        <p:nvSpPr>
          <p:cNvPr id="3" name="Текст 2"/>
          <p:cNvSpPr>
            <a:spLocks noGrp="1"/>
          </p:cNvSpPr>
          <p:nvPr>
            <p:ph type="body" idx="1"/>
          </p:nvPr>
        </p:nvSpPr>
        <p:spPr>
          <a:xfrm>
            <a:off x="710902" y="2289037"/>
            <a:ext cx="7649607" cy="1181397"/>
          </a:xfrm>
        </p:spPr>
        <p:txBody>
          <a:bodyPr anchor="b"/>
          <a:lstStyle>
            <a:lvl1pPr marL="0" indent="0">
              <a:buNone/>
              <a:defRPr sz="1575"/>
            </a:lvl1pPr>
            <a:lvl2pPr marL="360045" indent="0">
              <a:buNone/>
              <a:defRPr sz="1418"/>
            </a:lvl2pPr>
            <a:lvl3pPr marL="720090" indent="0">
              <a:buNone/>
              <a:defRPr sz="1260"/>
            </a:lvl3pPr>
            <a:lvl4pPr marL="1080135" indent="0">
              <a:buNone/>
              <a:defRPr sz="1103"/>
            </a:lvl4pPr>
            <a:lvl5pPr marL="1440180" indent="0">
              <a:buNone/>
              <a:defRPr sz="1103"/>
            </a:lvl5pPr>
            <a:lvl6pPr marL="1800225" indent="0">
              <a:buNone/>
              <a:defRPr sz="1103"/>
            </a:lvl6pPr>
            <a:lvl7pPr marL="2160270" indent="0">
              <a:buNone/>
              <a:defRPr sz="1103"/>
            </a:lvl7pPr>
            <a:lvl8pPr marL="2520315" indent="0">
              <a:buNone/>
              <a:defRPr sz="1103"/>
            </a:lvl8pPr>
            <a:lvl9pPr marL="2880360" indent="0">
              <a:buNone/>
              <a:defRPr sz="1103"/>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D9A0BDF-D315-4A12-849F-CC71748D4044}" type="slidenum">
              <a:rPr lang="ru-RU"/>
              <a:pPr/>
              <a:t>‹#›</a:t>
            </a:fld>
            <a:endParaRPr lang="ru-RU"/>
          </a:p>
        </p:txBody>
      </p:sp>
    </p:spTree>
    <p:extLst>
      <p:ext uri="{BB962C8B-B14F-4D97-AF65-F5344CB8AC3E}">
        <p14:creationId xmlns:p14="http://schemas.microsoft.com/office/powerpoint/2010/main" val="345049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46863" y="1260159"/>
            <a:ext cx="4177911" cy="3564196"/>
          </a:xfrm>
        </p:spPr>
        <p:txBody>
          <a:bodyPr/>
          <a:lstStyle>
            <a:lvl1pPr>
              <a:defRPr sz="2205"/>
            </a:lvl1pPr>
            <a:lvl2pPr>
              <a:defRPr sz="1890"/>
            </a:lvl2pPr>
            <a:lvl3pPr>
              <a:defRPr sz="1575"/>
            </a:lvl3pPr>
            <a:lvl4pPr>
              <a:defRPr sz="1418"/>
            </a:lvl4pPr>
            <a:lvl5pPr>
              <a:defRPr sz="1418"/>
            </a:lvl5pPr>
            <a:lvl6pPr>
              <a:defRPr sz="1418"/>
            </a:lvl6pPr>
            <a:lvl7pPr>
              <a:defRPr sz="1418"/>
            </a:lvl7pPr>
            <a:lvl8pPr>
              <a:defRPr sz="1418"/>
            </a:lvl8pPr>
            <a:lvl9pPr>
              <a:defRPr sz="141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4766" y="1260159"/>
            <a:ext cx="4177911" cy="3564196"/>
          </a:xfrm>
        </p:spPr>
        <p:txBody>
          <a:bodyPr/>
          <a:lstStyle>
            <a:lvl1pPr>
              <a:defRPr sz="2205"/>
            </a:lvl1pPr>
            <a:lvl2pPr>
              <a:defRPr sz="1890"/>
            </a:lvl2pPr>
            <a:lvl3pPr>
              <a:defRPr sz="1575"/>
            </a:lvl3pPr>
            <a:lvl4pPr>
              <a:defRPr sz="1418"/>
            </a:lvl4pPr>
            <a:lvl5pPr>
              <a:defRPr sz="1418"/>
            </a:lvl5pPr>
            <a:lvl6pPr>
              <a:defRPr sz="1418"/>
            </a:lvl6pPr>
            <a:lvl7pPr>
              <a:defRPr sz="1418"/>
            </a:lvl7pPr>
            <a:lvl8pPr>
              <a:defRPr sz="1418"/>
            </a:lvl8pPr>
            <a:lvl9pPr>
              <a:defRPr sz="141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8F4A17B-3891-4609-8149-8980FCC597CA}" type="slidenum">
              <a:rPr lang="ru-RU"/>
              <a:pPr/>
              <a:t>‹#›</a:t>
            </a:fld>
            <a:endParaRPr lang="ru-RU"/>
          </a:p>
        </p:txBody>
      </p:sp>
    </p:spTree>
    <p:extLst>
      <p:ext uri="{BB962C8B-B14F-4D97-AF65-F5344CB8AC3E}">
        <p14:creationId xmlns:p14="http://schemas.microsoft.com/office/powerpoint/2010/main" val="112493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77" y="216277"/>
            <a:ext cx="8099584" cy="90011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49977" y="1208901"/>
            <a:ext cx="3976359" cy="503813"/>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ru-RU" smtClean="0"/>
              <a:t>Образец текста</a:t>
            </a:r>
          </a:p>
        </p:txBody>
      </p:sp>
      <p:sp>
        <p:nvSpPr>
          <p:cNvPr id="4" name="Объект 3"/>
          <p:cNvSpPr>
            <a:spLocks noGrp="1"/>
          </p:cNvSpPr>
          <p:nvPr>
            <p:ph sz="half" idx="2"/>
          </p:nvPr>
        </p:nvSpPr>
        <p:spPr>
          <a:xfrm>
            <a:off x="449977" y="1712714"/>
            <a:ext cx="3976359" cy="3111639"/>
          </a:xfrm>
        </p:spPr>
        <p:txBody>
          <a:bodyPr/>
          <a:lstStyle>
            <a:lvl1pPr>
              <a:defRPr sz="1890"/>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571641" y="1208901"/>
            <a:ext cx="3977921" cy="503813"/>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ru-RU" smtClean="0"/>
              <a:t>Образец текста</a:t>
            </a:r>
          </a:p>
        </p:txBody>
      </p:sp>
      <p:sp>
        <p:nvSpPr>
          <p:cNvPr id="6" name="Объект 5"/>
          <p:cNvSpPr>
            <a:spLocks noGrp="1"/>
          </p:cNvSpPr>
          <p:nvPr>
            <p:ph sz="quarter" idx="4"/>
          </p:nvPr>
        </p:nvSpPr>
        <p:spPr>
          <a:xfrm>
            <a:off x="4571641" y="1712714"/>
            <a:ext cx="3977921" cy="3111639"/>
          </a:xfrm>
        </p:spPr>
        <p:txBody>
          <a:bodyPr/>
          <a:lstStyle>
            <a:lvl1pPr>
              <a:defRPr sz="1890"/>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19BFB9D-2ADE-4FFF-B059-1D31704BDE5B}" type="slidenum">
              <a:rPr lang="ru-RU"/>
              <a:pPr/>
              <a:t>‹#›</a:t>
            </a:fld>
            <a:endParaRPr lang="ru-RU"/>
          </a:p>
        </p:txBody>
      </p:sp>
    </p:spTree>
    <p:extLst>
      <p:ext uri="{BB962C8B-B14F-4D97-AF65-F5344CB8AC3E}">
        <p14:creationId xmlns:p14="http://schemas.microsoft.com/office/powerpoint/2010/main" val="17700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1121AC3-C7F2-465E-8ACF-5289BFD64288}" type="slidenum">
              <a:rPr lang="ru-RU"/>
              <a:pPr/>
              <a:t>‹#›</a:t>
            </a:fld>
            <a:endParaRPr lang="ru-RU"/>
          </a:p>
        </p:txBody>
      </p:sp>
    </p:spTree>
    <p:extLst>
      <p:ext uri="{BB962C8B-B14F-4D97-AF65-F5344CB8AC3E}">
        <p14:creationId xmlns:p14="http://schemas.microsoft.com/office/powerpoint/2010/main" val="29989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5515B882-A3E7-43BB-B4CD-37B64E0CCA86}" type="slidenum">
              <a:rPr lang="ru-RU"/>
              <a:pPr/>
              <a:t>‹#›</a:t>
            </a:fld>
            <a:endParaRPr lang="ru-RU"/>
          </a:p>
        </p:txBody>
      </p:sp>
    </p:spTree>
    <p:extLst>
      <p:ext uri="{BB962C8B-B14F-4D97-AF65-F5344CB8AC3E}">
        <p14:creationId xmlns:p14="http://schemas.microsoft.com/office/powerpoint/2010/main" val="12934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78" y="215027"/>
            <a:ext cx="2960786" cy="915114"/>
          </a:xfrm>
        </p:spPr>
        <p:txBody>
          <a:bodyPr anchor="b"/>
          <a:lstStyle>
            <a:lvl1pPr algn="l">
              <a:defRPr sz="1575" b="1"/>
            </a:lvl1pPr>
          </a:lstStyle>
          <a:p>
            <a:r>
              <a:rPr lang="ru-RU" smtClean="0"/>
              <a:t>Образец заголовка</a:t>
            </a:r>
            <a:endParaRPr lang="ru-RU"/>
          </a:p>
        </p:txBody>
      </p:sp>
      <p:sp>
        <p:nvSpPr>
          <p:cNvPr id="3" name="Объект 2"/>
          <p:cNvSpPr>
            <a:spLocks noGrp="1"/>
          </p:cNvSpPr>
          <p:nvPr>
            <p:ph idx="1"/>
          </p:nvPr>
        </p:nvSpPr>
        <p:spPr>
          <a:xfrm>
            <a:off x="3518570" y="215028"/>
            <a:ext cx="5030992" cy="4609326"/>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49978" y="1130142"/>
            <a:ext cx="2960786" cy="3694212"/>
          </a:xfrm>
        </p:spPr>
        <p:txBody>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BB3D924-5A07-450D-AB19-B8C0F727351D}" type="slidenum">
              <a:rPr lang="ru-RU"/>
              <a:pPr/>
              <a:t>‹#›</a:t>
            </a:fld>
            <a:endParaRPr lang="ru-RU"/>
          </a:p>
        </p:txBody>
      </p:sp>
    </p:spTree>
    <p:extLst>
      <p:ext uri="{BB962C8B-B14F-4D97-AF65-F5344CB8AC3E}">
        <p14:creationId xmlns:p14="http://schemas.microsoft.com/office/powerpoint/2010/main" val="116796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972" y="3780473"/>
            <a:ext cx="5399723" cy="446306"/>
          </a:xfrm>
        </p:spPr>
        <p:txBody>
          <a:bodyPr anchor="b"/>
          <a:lstStyle>
            <a:lvl1pPr algn="l">
              <a:defRPr sz="1575" b="1"/>
            </a:lvl1pPr>
          </a:lstStyle>
          <a:p>
            <a:r>
              <a:rPr lang="ru-RU" smtClean="0"/>
              <a:t>Образец заголовка</a:t>
            </a:r>
            <a:endParaRPr lang="ru-RU"/>
          </a:p>
        </p:txBody>
      </p:sp>
      <p:sp>
        <p:nvSpPr>
          <p:cNvPr id="3" name="Рисунок 2"/>
          <p:cNvSpPr>
            <a:spLocks noGrp="1"/>
          </p:cNvSpPr>
          <p:nvPr>
            <p:ph type="pic" idx="1"/>
          </p:nvPr>
        </p:nvSpPr>
        <p:spPr>
          <a:xfrm>
            <a:off x="1763972" y="482560"/>
            <a:ext cx="5399723" cy="3240405"/>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ru-RU" smtClean="0"/>
              <a:t>Вставка рисунка</a:t>
            </a:r>
            <a:endParaRPr lang="ru-RU"/>
          </a:p>
        </p:txBody>
      </p:sp>
      <p:sp>
        <p:nvSpPr>
          <p:cNvPr id="4" name="Текст 3"/>
          <p:cNvSpPr>
            <a:spLocks noGrp="1"/>
          </p:cNvSpPr>
          <p:nvPr>
            <p:ph type="body" sz="half" idx="2"/>
          </p:nvPr>
        </p:nvSpPr>
        <p:spPr>
          <a:xfrm>
            <a:off x="1763972" y="4226779"/>
            <a:ext cx="5399723" cy="633829"/>
          </a:xfrm>
        </p:spPr>
        <p:txBody>
          <a:bodyPr/>
          <a:lstStyle>
            <a:lvl1pPr marL="0" indent="0">
              <a:buNone/>
              <a:defRPr sz="1103"/>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4E65412-3135-452A-8B57-279E6FCF83AD}" type="slidenum">
              <a:rPr lang="ru-RU"/>
              <a:pPr/>
              <a:t>‹#›</a:t>
            </a:fld>
            <a:endParaRPr lang="ru-RU"/>
          </a:p>
        </p:txBody>
      </p:sp>
    </p:spTree>
    <p:extLst>
      <p:ext uri="{BB962C8B-B14F-4D97-AF65-F5344CB8AC3E}">
        <p14:creationId xmlns:p14="http://schemas.microsoft.com/office/powerpoint/2010/main" val="109366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106245" y="1168898"/>
            <a:ext cx="8752676" cy="3742968"/>
          </a:xfrm>
          <a:prstGeom prst="rect">
            <a:avLst/>
          </a:prstGeom>
          <a:solidFill>
            <a:srgbClr val="FFFFFF">
              <a:alpha val="50000"/>
            </a:srgbClr>
          </a:solidFill>
          <a:ln w="63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6" name="Rectangle 2"/>
          <p:cNvSpPr>
            <a:spLocks noGrp="1" noChangeArrowheads="1"/>
          </p:cNvSpPr>
          <p:nvPr>
            <p:ph type="title"/>
          </p:nvPr>
        </p:nvSpPr>
        <p:spPr bwMode="auto">
          <a:xfrm>
            <a:off x="1593669" y="148770"/>
            <a:ext cx="7229317" cy="90761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99CC0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dt" sz="half" idx="2"/>
          </p:nvPr>
        </p:nvSpPr>
        <p:spPr bwMode="auto">
          <a:xfrm>
            <a:off x="282799" y="4990624"/>
            <a:ext cx="2303007" cy="37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3" b="1">
                <a:solidFill>
                  <a:schemeClr val="bg1"/>
                </a:solidFill>
              </a:defRPr>
            </a:lvl1pPr>
          </a:lstStyle>
          <a:p>
            <a:endParaRPr lang="ru-RU"/>
          </a:p>
        </p:txBody>
      </p:sp>
      <p:sp>
        <p:nvSpPr>
          <p:cNvPr id="1029" name="Rectangle 5"/>
          <p:cNvSpPr>
            <a:spLocks noGrp="1" noChangeArrowheads="1"/>
          </p:cNvSpPr>
          <p:nvPr>
            <p:ph type="ftr" sz="quarter" idx="3"/>
          </p:nvPr>
        </p:nvSpPr>
        <p:spPr bwMode="auto">
          <a:xfrm>
            <a:off x="3074842" y="4990624"/>
            <a:ext cx="3126403" cy="37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3" b="1">
                <a:solidFill>
                  <a:schemeClr val="bg1"/>
                </a:solidFill>
              </a:defRPr>
            </a:lvl1pPr>
          </a:lstStyle>
          <a:p>
            <a:endParaRPr lang="ru-RU"/>
          </a:p>
        </p:txBody>
      </p:sp>
      <p:sp>
        <p:nvSpPr>
          <p:cNvPr id="1030" name="Rectangle 6"/>
          <p:cNvSpPr>
            <a:spLocks noGrp="1" noChangeArrowheads="1"/>
          </p:cNvSpPr>
          <p:nvPr>
            <p:ph type="sldNum" sz="quarter" idx="4"/>
          </p:nvPr>
        </p:nvSpPr>
        <p:spPr bwMode="auto">
          <a:xfrm>
            <a:off x="6652784" y="4990624"/>
            <a:ext cx="2099892" cy="37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3" b="1">
                <a:solidFill>
                  <a:schemeClr val="bg1"/>
                </a:solidFill>
              </a:defRPr>
            </a:lvl1pPr>
          </a:lstStyle>
          <a:p>
            <a:fld id="{DE76E049-41CB-412B-A0B3-B3A0B85C5B99}" type="slidenum">
              <a:rPr lang="ru-RU"/>
              <a:pPr/>
              <a:t>‹#›</a:t>
            </a:fld>
            <a:endParaRPr lang="ru-RU"/>
          </a:p>
        </p:txBody>
      </p:sp>
      <p:sp>
        <p:nvSpPr>
          <p:cNvPr id="1034" name="AutoShape 10"/>
          <p:cNvSpPr>
            <a:spLocks noChangeArrowheads="1"/>
          </p:cNvSpPr>
          <p:nvPr/>
        </p:nvSpPr>
        <p:spPr bwMode="auto">
          <a:xfrm>
            <a:off x="246863" y="375048"/>
            <a:ext cx="1134317" cy="623828"/>
          </a:xfrm>
          <a:prstGeom prst="rtTriangle">
            <a:avLst/>
          </a:prstGeom>
          <a:solidFill>
            <a:srgbClr val="FF0000"/>
          </a:solidFill>
          <a:ln w="127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35" name="AutoShape 11"/>
          <p:cNvSpPr>
            <a:spLocks noChangeArrowheads="1"/>
          </p:cNvSpPr>
          <p:nvPr/>
        </p:nvSpPr>
        <p:spPr bwMode="auto">
          <a:xfrm rot="-1661596">
            <a:off x="318734" y="35004"/>
            <a:ext cx="849956" cy="510064"/>
          </a:xfrm>
          <a:prstGeom prst="triangle">
            <a:avLst>
              <a:gd name="adj" fmla="val 50000"/>
            </a:avLst>
          </a:prstGeom>
          <a:solidFill>
            <a:srgbClr val="99CC00"/>
          </a:solidFill>
          <a:ln w="12700">
            <a:solidFill>
              <a:srgbClr val="8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36" name="Oval 12"/>
          <p:cNvSpPr>
            <a:spLocks noChangeArrowheads="1"/>
          </p:cNvSpPr>
          <p:nvPr/>
        </p:nvSpPr>
        <p:spPr bwMode="auto">
          <a:xfrm>
            <a:off x="603094" y="622578"/>
            <a:ext cx="707776" cy="510064"/>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7" name="Rectangle 3"/>
          <p:cNvSpPr>
            <a:spLocks noGrp="1" noChangeArrowheads="1"/>
          </p:cNvSpPr>
          <p:nvPr>
            <p:ph type="body" idx="1"/>
          </p:nvPr>
        </p:nvSpPr>
        <p:spPr bwMode="auto">
          <a:xfrm>
            <a:off x="246862" y="1260159"/>
            <a:ext cx="8505814" cy="356419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465" b="1">
          <a:solidFill>
            <a:schemeClr val="tx1"/>
          </a:solidFill>
          <a:latin typeface="+mj-lt"/>
          <a:ea typeface="+mj-ea"/>
          <a:cs typeface="+mj-cs"/>
        </a:defRPr>
      </a:lvl1pPr>
      <a:lvl2pPr algn="ctr" rtl="0" eaLnBrk="1" fontAlgn="base" hangingPunct="1">
        <a:spcBef>
          <a:spcPct val="0"/>
        </a:spcBef>
        <a:spcAft>
          <a:spcPct val="0"/>
        </a:spcAft>
        <a:defRPr sz="3465" b="1">
          <a:solidFill>
            <a:schemeClr val="tx1"/>
          </a:solidFill>
          <a:latin typeface="Arial" charset="0"/>
        </a:defRPr>
      </a:lvl2pPr>
      <a:lvl3pPr algn="ctr" rtl="0" eaLnBrk="1" fontAlgn="base" hangingPunct="1">
        <a:spcBef>
          <a:spcPct val="0"/>
        </a:spcBef>
        <a:spcAft>
          <a:spcPct val="0"/>
        </a:spcAft>
        <a:defRPr sz="3465" b="1">
          <a:solidFill>
            <a:schemeClr val="tx1"/>
          </a:solidFill>
          <a:latin typeface="Arial" charset="0"/>
        </a:defRPr>
      </a:lvl3pPr>
      <a:lvl4pPr algn="ctr" rtl="0" eaLnBrk="1" fontAlgn="base" hangingPunct="1">
        <a:spcBef>
          <a:spcPct val="0"/>
        </a:spcBef>
        <a:spcAft>
          <a:spcPct val="0"/>
        </a:spcAft>
        <a:defRPr sz="3465" b="1">
          <a:solidFill>
            <a:schemeClr val="tx1"/>
          </a:solidFill>
          <a:latin typeface="Arial" charset="0"/>
        </a:defRPr>
      </a:lvl4pPr>
      <a:lvl5pPr algn="ctr" rtl="0" eaLnBrk="1" fontAlgn="base" hangingPunct="1">
        <a:spcBef>
          <a:spcPct val="0"/>
        </a:spcBef>
        <a:spcAft>
          <a:spcPct val="0"/>
        </a:spcAft>
        <a:defRPr sz="3465" b="1">
          <a:solidFill>
            <a:schemeClr val="tx1"/>
          </a:solidFill>
          <a:latin typeface="Arial" charset="0"/>
        </a:defRPr>
      </a:lvl5pPr>
      <a:lvl6pPr marL="360045" algn="ctr" rtl="0" eaLnBrk="1" fontAlgn="base" hangingPunct="1">
        <a:spcBef>
          <a:spcPct val="0"/>
        </a:spcBef>
        <a:spcAft>
          <a:spcPct val="0"/>
        </a:spcAft>
        <a:defRPr sz="3465" b="1">
          <a:solidFill>
            <a:schemeClr val="tx1"/>
          </a:solidFill>
          <a:latin typeface="Arial" charset="0"/>
        </a:defRPr>
      </a:lvl6pPr>
      <a:lvl7pPr marL="720090" algn="ctr" rtl="0" eaLnBrk="1" fontAlgn="base" hangingPunct="1">
        <a:spcBef>
          <a:spcPct val="0"/>
        </a:spcBef>
        <a:spcAft>
          <a:spcPct val="0"/>
        </a:spcAft>
        <a:defRPr sz="3465" b="1">
          <a:solidFill>
            <a:schemeClr val="tx1"/>
          </a:solidFill>
          <a:latin typeface="Arial" charset="0"/>
        </a:defRPr>
      </a:lvl7pPr>
      <a:lvl8pPr marL="1080135" algn="ctr" rtl="0" eaLnBrk="1" fontAlgn="base" hangingPunct="1">
        <a:spcBef>
          <a:spcPct val="0"/>
        </a:spcBef>
        <a:spcAft>
          <a:spcPct val="0"/>
        </a:spcAft>
        <a:defRPr sz="3465" b="1">
          <a:solidFill>
            <a:schemeClr val="tx1"/>
          </a:solidFill>
          <a:latin typeface="Arial" charset="0"/>
        </a:defRPr>
      </a:lvl8pPr>
      <a:lvl9pPr marL="1440180" algn="ctr" rtl="0" eaLnBrk="1" fontAlgn="base" hangingPunct="1">
        <a:spcBef>
          <a:spcPct val="0"/>
        </a:spcBef>
        <a:spcAft>
          <a:spcPct val="0"/>
        </a:spcAft>
        <a:defRPr sz="3465" b="1">
          <a:solidFill>
            <a:schemeClr val="tx1"/>
          </a:solidFill>
          <a:latin typeface="Arial" charset="0"/>
        </a:defRPr>
      </a:lvl9pPr>
    </p:titleStyle>
    <p:bodyStyle>
      <a:lvl1pPr marL="270034" indent="-270034" algn="l" rtl="0" eaLnBrk="1" fontAlgn="base" hangingPunct="1">
        <a:spcBef>
          <a:spcPct val="20000"/>
        </a:spcBef>
        <a:spcAft>
          <a:spcPct val="0"/>
        </a:spcAft>
        <a:buChar char="•"/>
        <a:defRPr sz="2520">
          <a:solidFill>
            <a:schemeClr val="tx1"/>
          </a:solidFill>
          <a:latin typeface="+mn-lt"/>
          <a:ea typeface="+mn-ea"/>
          <a:cs typeface="+mn-cs"/>
        </a:defRPr>
      </a:lvl1pPr>
      <a:lvl2pPr marL="585073" indent="-225028" algn="l" rtl="0" eaLnBrk="1" fontAlgn="base" hangingPunct="1">
        <a:spcBef>
          <a:spcPct val="20000"/>
        </a:spcBef>
        <a:spcAft>
          <a:spcPct val="0"/>
        </a:spcAft>
        <a:buChar char="–"/>
        <a:defRPr sz="2205">
          <a:solidFill>
            <a:schemeClr val="tx1"/>
          </a:solidFill>
          <a:latin typeface="+mn-lt"/>
        </a:defRPr>
      </a:lvl2pPr>
      <a:lvl3pPr marL="900113" indent="-180023" algn="l" rtl="0" eaLnBrk="1" fontAlgn="base" hangingPunct="1">
        <a:spcBef>
          <a:spcPct val="20000"/>
        </a:spcBef>
        <a:spcAft>
          <a:spcPct val="0"/>
        </a:spcAft>
        <a:buChar char="•"/>
        <a:defRPr sz="1890">
          <a:solidFill>
            <a:schemeClr val="tx1"/>
          </a:solidFill>
          <a:latin typeface="+mn-lt"/>
        </a:defRPr>
      </a:lvl3pPr>
      <a:lvl4pPr marL="1260158" indent="-180023" algn="l" rtl="0" eaLnBrk="1" fontAlgn="base" hangingPunct="1">
        <a:spcBef>
          <a:spcPct val="20000"/>
        </a:spcBef>
        <a:spcAft>
          <a:spcPct val="0"/>
        </a:spcAft>
        <a:buChar char="–"/>
        <a:defRPr sz="1575">
          <a:solidFill>
            <a:schemeClr val="tx1"/>
          </a:solidFill>
          <a:latin typeface="+mn-lt"/>
        </a:defRPr>
      </a:lvl4pPr>
      <a:lvl5pPr marL="1620203" indent="-180023" algn="l" rtl="0" eaLnBrk="1" fontAlgn="base" hangingPunct="1">
        <a:spcBef>
          <a:spcPct val="20000"/>
        </a:spcBef>
        <a:spcAft>
          <a:spcPct val="0"/>
        </a:spcAft>
        <a:buChar char="»"/>
        <a:defRPr sz="1575">
          <a:solidFill>
            <a:schemeClr val="tx1"/>
          </a:solidFill>
          <a:latin typeface="+mn-lt"/>
        </a:defRPr>
      </a:lvl5pPr>
      <a:lvl6pPr marL="1980248" indent="-180023" algn="l" rtl="0" eaLnBrk="1" fontAlgn="base" hangingPunct="1">
        <a:spcBef>
          <a:spcPct val="20000"/>
        </a:spcBef>
        <a:spcAft>
          <a:spcPct val="0"/>
        </a:spcAft>
        <a:buChar char="»"/>
        <a:defRPr sz="1575">
          <a:solidFill>
            <a:schemeClr val="tx1"/>
          </a:solidFill>
          <a:latin typeface="+mn-lt"/>
        </a:defRPr>
      </a:lvl6pPr>
      <a:lvl7pPr marL="2340293" indent="-180023" algn="l" rtl="0" eaLnBrk="1" fontAlgn="base" hangingPunct="1">
        <a:spcBef>
          <a:spcPct val="20000"/>
        </a:spcBef>
        <a:spcAft>
          <a:spcPct val="0"/>
        </a:spcAft>
        <a:buChar char="»"/>
        <a:defRPr sz="1575">
          <a:solidFill>
            <a:schemeClr val="tx1"/>
          </a:solidFill>
          <a:latin typeface="+mn-lt"/>
        </a:defRPr>
      </a:lvl7pPr>
      <a:lvl8pPr marL="2700338" indent="-180023" algn="l" rtl="0" eaLnBrk="1" fontAlgn="base" hangingPunct="1">
        <a:spcBef>
          <a:spcPct val="20000"/>
        </a:spcBef>
        <a:spcAft>
          <a:spcPct val="0"/>
        </a:spcAft>
        <a:buChar char="»"/>
        <a:defRPr sz="1575">
          <a:solidFill>
            <a:schemeClr val="tx1"/>
          </a:solidFill>
          <a:latin typeface="+mn-lt"/>
        </a:defRPr>
      </a:lvl8pPr>
      <a:lvl9pPr marL="3060383" indent="-180023" algn="l" rtl="0" eaLnBrk="1" fontAlgn="base" hangingPunct="1">
        <a:spcBef>
          <a:spcPct val="20000"/>
        </a:spcBef>
        <a:spcAft>
          <a:spcPct val="0"/>
        </a:spcAft>
        <a:buChar char="»"/>
        <a:defRPr sz="1575">
          <a:solidFill>
            <a:schemeClr val="tx1"/>
          </a:solidFill>
          <a:latin typeface="+mn-lt"/>
        </a:defRPr>
      </a:lvl9pPr>
    </p:bodyStyle>
    <p:otherStyle>
      <a:defPPr>
        <a:defRPr lang="ru-RU"/>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0804" y="1736331"/>
            <a:ext cx="6634637" cy="1474363"/>
          </a:xfrm>
        </p:spPr>
        <p:txBody>
          <a:bodyPr/>
          <a:lstStyle/>
          <a:p>
            <a:pPr>
              <a:lnSpc>
                <a:spcPct val="150000"/>
              </a:lnSpc>
              <a:spcAft>
                <a:spcPts val="0"/>
              </a:spcAft>
            </a:pPr>
            <a:r>
              <a:rPr lang="ru-RU" dirty="0" smtClean="0">
                <a:solidFill>
                  <a:schemeClr val="bg2">
                    <a:lumMod val="50000"/>
                  </a:schemeClr>
                </a:solidFill>
                <a:latin typeface="Times New Roman"/>
                <a:ea typeface="Times New Roman"/>
              </a:rPr>
              <a:t/>
            </a:r>
            <a:br>
              <a:rPr lang="ru-RU" dirty="0" smtClean="0">
                <a:solidFill>
                  <a:schemeClr val="bg2">
                    <a:lumMod val="50000"/>
                  </a:schemeClr>
                </a:solidFill>
                <a:latin typeface="Times New Roman"/>
                <a:ea typeface="Times New Roman"/>
              </a:rPr>
            </a:br>
            <a:r>
              <a:rPr lang="ru-RU" sz="6930" dirty="0">
                <a:solidFill>
                  <a:schemeClr val="bg2">
                    <a:lumMod val="50000"/>
                  </a:schemeClr>
                </a:solidFill>
                <a:latin typeface="Times New Roman"/>
                <a:ea typeface="Times New Roman"/>
              </a:rPr>
              <a:t> </a:t>
            </a:r>
            <a:r>
              <a:rPr lang="en-US" sz="6930" dirty="0">
                <a:solidFill>
                  <a:schemeClr val="bg2">
                    <a:lumMod val="50000"/>
                  </a:schemeClr>
                </a:solidFill>
                <a:latin typeface="Times New Roman"/>
                <a:ea typeface="Times New Roman"/>
              </a:rPr>
              <a:t>Our pets</a:t>
            </a:r>
            <a:endParaRPr lang="ru-RU" sz="6930" dirty="0">
              <a:solidFill>
                <a:schemeClr val="bg2">
                  <a:lumMod val="50000"/>
                </a:schemeClr>
              </a:solidFill>
            </a:endParaRPr>
          </a:p>
        </p:txBody>
      </p:sp>
      <p:sp>
        <p:nvSpPr>
          <p:cNvPr id="2051" name="Rectangle 3"/>
          <p:cNvSpPr>
            <a:spLocks noGrp="1" noChangeArrowheads="1"/>
          </p:cNvSpPr>
          <p:nvPr>
            <p:ph type="subTitle" idx="1"/>
          </p:nvPr>
        </p:nvSpPr>
        <p:spPr>
          <a:xfrm>
            <a:off x="1979454" y="3437929"/>
            <a:ext cx="5809280" cy="1190149"/>
          </a:xfrm>
        </p:spPr>
        <p:txBody>
          <a:bodyPr/>
          <a:lstStyle/>
          <a:p>
            <a:pPr algn="r"/>
            <a:endParaRPr lang="ru-RU" sz="1890" b="1" dirty="0">
              <a:solidFill>
                <a:schemeClr val="tx1">
                  <a:lumMod val="75000"/>
                  <a:lumOff val="25000"/>
                </a:schemeClr>
              </a:solidFill>
              <a:latin typeface="Times New Roman" pitchFamily="18" charset="0"/>
              <a:cs typeface="Times New Roman" pitchFamily="18" charset="0"/>
            </a:endParaRPr>
          </a:p>
          <a:p>
            <a:pPr algn="r"/>
            <a:r>
              <a:rPr lang="en-US" sz="1890" b="1" dirty="0">
                <a:solidFill>
                  <a:schemeClr val="tx1">
                    <a:lumMod val="75000"/>
                    <a:lumOff val="25000"/>
                  </a:schemeClr>
                </a:solidFill>
                <a:latin typeface="Times New Roman" pitchFamily="18" charset="0"/>
                <a:cs typeface="Times New Roman" pitchFamily="18" charset="0"/>
              </a:rPr>
              <a:t> </a:t>
            </a:r>
            <a:endParaRPr lang="ru-RU" sz="1890" b="1"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fade">
                                      <p:cBhvr>
                                        <p:cTn id="14" dur="1000"/>
                                        <p:tgtEl>
                                          <p:spTgt spid="2051">
                                            <p:txEl>
                                              <p:pRg st="1" end="1"/>
                                            </p:txEl>
                                          </p:spTgt>
                                        </p:tgtEl>
                                      </p:cBhvr>
                                    </p:animEffect>
                                    <p:anim calcmode="lin" valueType="num">
                                      <p:cBhvr>
                                        <p:cTn id="15"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051">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05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4216" y="1998085"/>
            <a:ext cx="6067574" cy="369332"/>
          </a:xfrm>
          <a:prstGeom prst="rect">
            <a:avLst/>
          </a:prstGeom>
          <a:noFill/>
        </p:spPr>
        <p:txBody>
          <a:bodyPr wrap="square" rtlCol="0" anchor="b">
            <a:spAutoFit/>
          </a:bodyPr>
          <a:lstStyle/>
          <a:p>
            <a:pPr algn="ctr"/>
            <a:endParaRPr lang="ru-RU" dirty="0"/>
          </a:p>
        </p:txBody>
      </p:sp>
      <p:sp>
        <p:nvSpPr>
          <p:cNvPr id="6" name="Rectangle 8"/>
          <p:cNvSpPr>
            <a:spLocks noChangeArrowheads="1"/>
          </p:cNvSpPr>
          <p:nvPr/>
        </p:nvSpPr>
        <p:spPr bwMode="auto">
          <a:xfrm>
            <a:off x="899319" y="-394186"/>
            <a:ext cx="7200900" cy="332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36005" rIns="72009" bIns="36005" numCol="1" anchor="ctr" anchorCtr="0" compatLnSpc="1">
            <a:prstTxWarp prst="textNoShape">
              <a:avLst/>
            </a:prstTxWarp>
            <a:spAutoFit/>
          </a:bodyPr>
          <a:lstStyle/>
          <a:p>
            <a:endParaRPr lang="en-US" sz="1103" dirty="0">
              <a:latin typeface="Arial" pitchFamily="34" charset="0"/>
              <a:ea typeface="Times New Roman" pitchFamily="18" charset="0"/>
            </a:endParaRPr>
          </a:p>
          <a:p>
            <a:endParaRPr lang="en-US" sz="1103" dirty="0">
              <a:latin typeface="Arial" pitchFamily="34" charset="0"/>
              <a:ea typeface="Times New Roman" pitchFamily="18" charset="0"/>
            </a:endParaRPr>
          </a:p>
          <a:p>
            <a:endParaRPr lang="en-US" sz="1103" dirty="0">
              <a:latin typeface="Arial" pitchFamily="34" charset="0"/>
              <a:ea typeface="Times New Roman" pitchFamily="18" charset="0"/>
            </a:endParaRPr>
          </a:p>
          <a:p>
            <a:pPr algn="ctr"/>
            <a:r>
              <a:rPr lang="en-US" sz="3465" b="1" dirty="0">
                <a:solidFill>
                  <a:srgbClr val="6F3366"/>
                </a:solidFill>
                <a:latin typeface="Comic Sans MS" pitchFamily="66" charset="0"/>
                <a:ea typeface="Times New Roman" pitchFamily="18" charset="0"/>
                <a:cs typeface="Times New Roman" pitchFamily="18" charset="0"/>
              </a:rPr>
              <a:t>Crosswords</a:t>
            </a:r>
          </a:p>
          <a:p>
            <a:endParaRPr lang="en-US" sz="1103" dirty="0">
              <a:latin typeface="Arial" pitchFamily="34" charset="0"/>
              <a:ea typeface="Times New Roman" pitchFamily="18" charset="0"/>
            </a:endParaRPr>
          </a:p>
          <a:p>
            <a:pPr algn="just"/>
            <a:r>
              <a:rPr lang="en-US" sz="1890" dirty="0">
                <a:latin typeface="Times New Roman" pitchFamily="18" charset="0"/>
                <a:ea typeface="Times New Roman" pitchFamily="18" charset="0"/>
                <a:cs typeface="Times New Roman" pitchFamily="18" charset="0"/>
              </a:rPr>
              <a:t>Down                                                           Across</a:t>
            </a:r>
            <a:endParaRPr lang="ru-RU" sz="1890" dirty="0">
              <a:latin typeface="Times New Roman" pitchFamily="18" charset="0"/>
              <a:cs typeface="Times New Roman" pitchFamily="18" charset="0"/>
            </a:endParaRPr>
          </a:p>
          <a:p>
            <a:pPr algn="just" eaLnBrk="0" hangingPunct="0"/>
            <a:r>
              <a:rPr lang="en-US" sz="1890" dirty="0">
                <a:latin typeface="Times New Roman" pitchFamily="18" charset="0"/>
                <a:ea typeface="Times New Roman" pitchFamily="18" charset="0"/>
                <a:cs typeface="Times New Roman" pitchFamily="18" charset="0"/>
              </a:rPr>
              <a:t>1. A young cat (kitten).                               1. Cats like to eat it (fish)</a:t>
            </a:r>
            <a:endParaRPr lang="ru-RU" sz="1890" dirty="0">
              <a:latin typeface="Times New Roman" pitchFamily="18" charset="0"/>
              <a:cs typeface="Times New Roman" pitchFamily="18" charset="0"/>
            </a:endParaRPr>
          </a:p>
          <a:p>
            <a:pPr algn="just" eaLnBrk="0" hangingPunct="0"/>
            <a:r>
              <a:rPr lang="en-US" sz="1890" dirty="0">
                <a:latin typeface="Times New Roman" pitchFamily="18" charset="0"/>
                <a:ea typeface="Times New Roman" pitchFamily="18" charset="0"/>
                <a:cs typeface="Times New Roman" pitchFamily="18" charset="0"/>
              </a:rPr>
              <a:t>2. Cats like to do it at night (hunt).             2. Cats like their … (homes).</a:t>
            </a:r>
            <a:endParaRPr lang="ru-RU" sz="1890" dirty="0">
              <a:latin typeface="Times New Roman" pitchFamily="18" charset="0"/>
              <a:cs typeface="Times New Roman" pitchFamily="18" charset="0"/>
            </a:endParaRPr>
          </a:p>
          <a:p>
            <a:pPr algn="just" eaLnBrk="0" hangingPunct="0"/>
            <a:r>
              <a:rPr lang="en-US" sz="1890" dirty="0">
                <a:latin typeface="Times New Roman" pitchFamily="18" charset="0"/>
                <a:ea typeface="Times New Roman" pitchFamily="18" charset="0"/>
                <a:cs typeface="Times New Roman" pitchFamily="18" charset="0"/>
              </a:rPr>
              <a:t>3. Cats like to drink it (milk)                  3.Cats are … animals (domestic).</a:t>
            </a:r>
            <a:endParaRPr lang="ru-RU" sz="1890" dirty="0">
              <a:latin typeface="Times New Roman" pitchFamily="18" charset="0"/>
              <a:cs typeface="Times New Roman" pitchFamily="18" charset="0"/>
            </a:endParaRPr>
          </a:p>
          <a:p>
            <a:pPr algn="r" eaLnBrk="0" hangingPunct="0"/>
            <a:r>
              <a:rPr lang="en-US" sz="1890" dirty="0">
                <a:latin typeface="Times New Roman" pitchFamily="18" charset="0"/>
                <a:ea typeface="Times New Roman" pitchFamily="18" charset="0"/>
                <a:cs typeface="Times New Roman" pitchFamily="18" charset="0"/>
              </a:rPr>
              <a:t>4. A domestic animal (cat)                         4. Cats like to do it during a day         (sleep).</a:t>
            </a:r>
            <a:endParaRPr lang="en-US" sz="1890" dirty="0">
              <a:latin typeface="Times New Roman" pitchFamily="18" charset="0"/>
              <a:cs typeface="Times New Roman" pitchFamily="18" charset="0"/>
            </a:endParaRPr>
          </a:p>
        </p:txBody>
      </p:sp>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811" y="2586925"/>
            <a:ext cx="4111207" cy="230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 calcmode="lin" valueType="num">
                                      <p:cBhvr>
                                        <p:cTn id="13" dur="1000" fill="hold"/>
                                        <p:tgtEl>
                                          <p:spTgt spid="6151"/>
                                        </p:tgtEl>
                                        <p:attrNameLst>
                                          <p:attrName>ppt_w</p:attrName>
                                        </p:attrNameLst>
                                      </p:cBhvr>
                                      <p:tavLst>
                                        <p:tav tm="0">
                                          <p:val>
                                            <p:fltVal val="0"/>
                                          </p:val>
                                        </p:tav>
                                        <p:tav tm="100000">
                                          <p:val>
                                            <p:strVal val="#ppt_w"/>
                                          </p:val>
                                        </p:tav>
                                      </p:tavLst>
                                    </p:anim>
                                    <p:anim calcmode="lin" valueType="num">
                                      <p:cBhvr>
                                        <p:cTn id="14" dur="1000" fill="hold"/>
                                        <p:tgtEl>
                                          <p:spTgt spid="6151"/>
                                        </p:tgtEl>
                                        <p:attrNameLst>
                                          <p:attrName>ppt_h</p:attrName>
                                        </p:attrNameLst>
                                      </p:cBhvr>
                                      <p:tavLst>
                                        <p:tav tm="0">
                                          <p:val>
                                            <p:fltVal val="0"/>
                                          </p:val>
                                        </p:tav>
                                        <p:tav tm="100000">
                                          <p:val>
                                            <p:strVal val="#ppt_h"/>
                                          </p:val>
                                        </p:tav>
                                      </p:tavLst>
                                    </p:anim>
                                    <p:anim calcmode="lin" valueType="num">
                                      <p:cBhvr>
                                        <p:cTn id="15" dur="1000" fill="hold"/>
                                        <p:tgtEl>
                                          <p:spTgt spid="6151"/>
                                        </p:tgtEl>
                                        <p:attrNameLst>
                                          <p:attrName>style.rotation</p:attrName>
                                        </p:attrNameLst>
                                      </p:cBhvr>
                                      <p:tavLst>
                                        <p:tav tm="0">
                                          <p:val>
                                            <p:fltVal val="90"/>
                                          </p:val>
                                        </p:tav>
                                        <p:tav tm="100000">
                                          <p:val>
                                            <p:fltVal val="0"/>
                                          </p:val>
                                        </p:tav>
                                      </p:tavLst>
                                    </p:anim>
                                    <p:animEffect transition="in" filter="fade">
                                      <p:cBhvr>
                                        <p:cTn id="16"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222" y="0"/>
            <a:ext cx="4167611" cy="317839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888" y="2643631"/>
            <a:ext cx="3344872" cy="275704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03" y="3194544"/>
            <a:ext cx="3758485" cy="218998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6832" y="18458"/>
            <a:ext cx="3033387" cy="3040575"/>
          </a:xfrm>
          <a:prstGeom prst="rect">
            <a:avLst/>
          </a:prstGeom>
        </p:spPr>
      </p:pic>
    </p:spTree>
    <p:extLst>
      <p:ext uri="{BB962C8B-B14F-4D97-AF65-F5344CB8AC3E}">
        <p14:creationId xmlns:p14="http://schemas.microsoft.com/office/powerpoint/2010/main" val="74443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99319" y="3777757"/>
            <a:ext cx="7116241" cy="1622918"/>
          </a:xfrm>
        </p:spPr>
        <p:txBody>
          <a:bodyPr/>
          <a:lstStyle/>
          <a:p>
            <a:pPr algn="ctr">
              <a:lnSpc>
                <a:spcPct val="150000"/>
              </a:lnSpc>
              <a:spcAft>
                <a:spcPts val="0"/>
              </a:spcAft>
            </a:pPr>
            <a:r>
              <a:rPr lang="en-US" sz="1890" b="1" dirty="0">
                <a:solidFill>
                  <a:srgbClr val="6F3366"/>
                </a:solidFill>
                <a:latin typeface="Times New Roman"/>
                <a:ea typeface="Times New Roman"/>
              </a:rPr>
              <a:t> </a:t>
            </a:r>
            <a:r>
              <a:rPr lang="en-US" sz="2205" b="1" dirty="0">
                <a:solidFill>
                  <a:srgbClr val="6F3366"/>
                </a:solidFill>
                <a:latin typeface="Times New Roman"/>
                <a:ea typeface="Times New Roman"/>
              </a:rPr>
              <a:t>Love your pets, care about them and never throw them away! We are responsible for these pets, whom we tamed!!! </a:t>
            </a:r>
            <a:endParaRPr lang="ru-RU" sz="2205" b="1" dirty="0">
              <a:solidFill>
                <a:srgbClr val="6F3366"/>
              </a:solidFill>
              <a:latin typeface="Times New Roman"/>
              <a:ea typeface="Times New Roman"/>
            </a:endParaRPr>
          </a:p>
          <a:p>
            <a:pPr algn="ctr">
              <a:lnSpc>
                <a:spcPct val="150000"/>
              </a:lnSpc>
              <a:spcAft>
                <a:spcPts val="0"/>
              </a:spcAft>
            </a:pPr>
            <a:r>
              <a:rPr lang="en-US" sz="2205" b="1" dirty="0">
                <a:latin typeface="Times New Roman"/>
                <a:ea typeface="Times New Roman"/>
              </a:rPr>
              <a:t> </a:t>
            </a:r>
            <a:endParaRPr lang="ru-RU" sz="2205" b="1" dirty="0">
              <a:latin typeface="Times New Roman"/>
              <a:ea typeface="Times New Roman"/>
            </a:endParaRPr>
          </a:p>
          <a:p>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899319" y="-1"/>
            <a:ext cx="7200900" cy="3891170"/>
          </a:xfrm>
        </p:spPr>
      </p:pic>
    </p:spTree>
    <p:extLst>
      <p:ext uri="{BB962C8B-B14F-4D97-AF65-F5344CB8AC3E}">
        <p14:creationId xmlns:p14="http://schemas.microsoft.com/office/powerpoint/2010/main" val="254206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099" y="148770"/>
            <a:ext cx="6804854" cy="907613"/>
          </a:xfrm>
        </p:spPr>
        <p:txBody>
          <a:bodyPr/>
          <a:lstStyle/>
          <a:p>
            <a:pPr>
              <a:lnSpc>
                <a:spcPct val="150000"/>
              </a:lnSpc>
              <a:spcAft>
                <a:spcPts val="0"/>
              </a:spcAft>
            </a:pPr>
            <a:r>
              <a:rPr lang="en-US" dirty="0" smtClean="0">
                <a:effectLst/>
                <a:latin typeface="Times New Roman"/>
                <a:ea typeface="Times New Roman"/>
              </a:rPr>
              <a:t> </a:t>
            </a:r>
            <a:br>
              <a:rPr lang="en-US" dirty="0" smtClean="0">
                <a:effectLst/>
                <a:latin typeface="Times New Roman"/>
                <a:ea typeface="Times New Roman"/>
              </a:rPr>
            </a:br>
            <a:r>
              <a:rPr lang="en-US" dirty="0">
                <a:latin typeface="Times New Roman"/>
                <a:ea typeface="Times New Roman"/>
              </a:rPr>
              <a:t/>
            </a:r>
            <a:br>
              <a:rPr lang="en-US" dirty="0">
                <a:latin typeface="Times New Roman"/>
                <a:ea typeface="Times New Roman"/>
              </a:rPr>
            </a:br>
            <a:r>
              <a:rPr lang="en-US" dirty="0" smtClean="0">
                <a:solidFill>
                  <a:srgbClr val="6F3366"/>
                </a:solidFill>
                <a:effectLst/>
                <a:latin typeface="Times New Roman"/>
                <a:ea typeface="Times New Roman"/>
              </a:rPr>
              <a:t>Thank you for attention!</a:t>
            </a:r>
            <a:r>
              <a:rPr lang="ru-RU" sz="3150" dirty="0">
                <a:solidFill>
                  <a:srgbClr val="6F3366"/>
                </a:solidFill>
                <a:latin typeface="Times New Roman"/>
                <a:ea typeface="Times New Roman"/>
              </a:rPr>
              <a:t/>
            </a:r>
            <a:br>
              <a:rPr lang="ru-RU" sz="3150" dirty="0">
                <a:solidFill>
                  <a:srgbClr val="6F3366"/>
                </a:solidFill>
                <a:latin typeface="Times New Roman"/>
                <a:ea typeface="Times New Roman"/>
              </a:rPr>
            </a:br>
            <a:r>
              <a:rPr lang="en-US" dirty="0" smtClean="0">
                <a:effectLst/>
                <a:latin typeface="Times New Roman"/>
                <a:ea typeface="Times New Roman"/>
              </a:rPr>
              <a:t> </a:t>
            </a:r>
            <a:r>
              <a:rPr lang="ru-RU" sz="3150" dirty="0">
                <a:latin typeface="Times New Roman"/>
                <a:ea typeface="Times New Roman"/>
              </a:rPr>
              <a:t/>
            </a:r>
            <a:br>
              <a:rPr lang="ru-RU" sz="3150" dirty="0">
                <a:latin typeface="Times New Roman"/>
                <a:ea typeface="Times New Roman"/>
              </a:rPr>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320" y="1169267"/>
            <a:ext cx="7116240" cy="3799322"/>
          </a:xfrm>
          <a:effectLst>
            <a:softEdge rad="127000"/>
          </a:effectLst>
        </p:spPr>
      </p:pic>
    </p:spTree>
    <p:extLst>
      <p:ext uri="{BB962C8B-B14F-4D97-AF65-F5344CB8AC3E}">
        <p14:creationId xmlns:p14="http://schemas.microsoft.com/office/powerpoint/2010/main" val="185927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319" y="261966"/>
            <a:ext cx="7200900" cy="915114"/>
          </a:xfrm>
        </p:spPr>
        <p:txBody>
          <a:bodyPr anchor="t"/>
          <a:lstStyle/>
          <a:p>
            <a:pPr algn="ctr"/>
            <a:r>
              <a:rPr lang="ru-RU" sz="3465" dirty="0">
                <a:solidFill>
                  <a:srgbClr val="6F3366"/>
                </a:solidFill>
                <a:latin typeface="Comic Sans MS" pitchFamily="66" charset="0"/>
              </a:rPr>
              <a:t>1 </a:t>
            </a:r>
            <a:r>
              <a:rPr lang="en-US" sz="3465" dirty="0">
                <a:solidFill>
                  <a:srgbClr val="6F3366"/>
                </a:solidFill>
                <a:latin typeface="Comic Sans MS" pitchFamily="66" charset="0"/>
              </a:rPr>
              <a:t>step - monitoring</a:t>
            </a:r>
            <a:endParaRPr lang="ru-RU" sz="3465" dirty="0">
              <a:solidFill>
                <a:srgbClr val="6F3366"/>
              </a:solidFill>
              <a:latin typeface="Comic Sans MS" pitchFamily="66"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3717" y="1177080"/>
            <a:ext cx="3600450" cy="3808278"/>
          </a:xfrm>
        </p:spPr>
      </p:pic>
      <p:sp>
        <p:nvSpPr>
          <p:cNvPr id="4" name="Текст 3"/>
          <p:cNvSpPr>
            <a:spLocks noGrp="1"/>
          </p:cNvSpPr>
          <p:nvPr>
            <p:ph type="body" sz="half" idx="2"/>
          </p:nvPr>
        </p:nvSpPr>
        <p:spPr>
          <a:xfrm>
            <a:off x="1259364" y="1130142"/>
            <a:ext cx="2730048" cy="3694212"/>
          </a:xfrm>
        </p:spPr>
        <p:txBody>
          <a:bodyPr/>
          <a:lstStyle/>
          <a:p>
            <a:pPr>
              <a:lnSpc>
                <a:spcPct val="150000"/>
              </a:lnSpc>
              <a:spcAft>
                <a:spcPts val="0"/>
              </a:spcAft>
            </a:pPr>
            <a:r>
              <a:rPr lang="en-US" sz="2205" dirty="0">
                <a:latin typeface="Times New Roman"/>
                <a:ea typeface="Times New Roman"/>
              </a:rPr>
              <a:t>-  </a:t>
            </a:r>
            <a:r>
              <a:rPr lang="en-US" sz="2205" b="1" dirty="0">
                <a:solidFill>
                  <a:schemeClr val="bg2">
                    <a:lumMod val="50000"/>
                  </a:schemeClr>
                </a:solidFill>
                <a:latin typeface="Times New Roman"/>
                <a:ea typeface="Times New Roman"/>
              </a:rPr>
              <a:t>What pets do you know? </a:t>
            </a:r>
            <a:endParaRPr lang="ru-RU" sz="2205" b="1" dirty="0">
              <a:solidFill>
                <a:schemeClr val="bg2">
                  <a:lumMod val="50000"/>
                </a:schemeClr>
              </a:solidFill>
              <a:latin typeface="Times New Roman"/>
              <a:ea typeface="Times New Roman"/>
            </a:endParaRPr>
          </a:p>
          <a:p>
            <a:pPr>
              <a:lnSpc>
                <a:spcPct val="150000"/>
              </a:lnSpc>
              <a:spcAft>
                <a:spcPts val="0"/>
              </a:spcAft>
            </a:pPr>
            <a:r>
              <a:rPr lang="en-US" sz="2205" b="1" dirty="0">
                <a:solidFill>
                  <a:schemeClr val="bg2">
                    <a:lumMod val="50000"/>
                  </a:schemeClr>
                </a:solidFill>
                <a:latin typeface="Times New Roman"/>
                <a:ea typeface="Times New Roman"/>
              </a:rPr>
              <a:t>- Have you got a pet? </a:t>
            </a:r>
            <a:endParaRPr lang="ru-RU" sz="2205" b="1" dirty="0">
              <a:solidFill>
                <a:schemeClr val="bg2">
                  <a:lumMod val="50000"/>
                </a:schemeClr>
              </a:solidFill>
              <a:latin typeface="Times New Roman"/>
              <a:ea typeface="Times New Roman"/>
            </a:endParaRPr>
          </a:p>
          <a:p>
            <a:pPr>
              <a:lnSpc>
                <a:spcPct val="150000"/>
              </a:lnSpc>
              <a:spcAft>
                <a:spcPts val="0"/>
              </a:spcAft>
            </a:pPr>
            <a:r>
              <a:rPr lang="en-US" sz="2205" b="1" dirty="0">
                <a:solidFill>
                  <a:schemeClr val="bg2">
                    <a:lumMod val="50000"/>
                  </a:schemeClr>
                </a:solidFill>
                <a:latin typeface="Times New Roman"/>
                <a:ea typeface="Times New Roman"/>
              </a:rPr>
              <a:t>- What pet have you got?</a:t>
            </a:r>
            <a:endParaRPr lang="ru-RU" sz="2205" b="1" dirty="0">
              <a:solidFill>
                <a:schemeClr val="bg2">
                  <a:lumMod val="50000"/>
                </a:schemeClr>
              </a:solidFill>
              <a:latin typeface="Times New Roman"/>
              <a:ea typeface="Times New Roman"/>
            </a:endParaRPr>
          </a:p>
          <a:p>
            <a:pPr>
              <a:lnSpc>
                <a:spcPct val="150000"/>
              </a:lnSpc>
              <a:spcAft>
                <a:spcPts val="0"/>
              </a:spcAft>
            </a:pPr>
            <a:r>
              <a:rPr lang="en-US" sz="2205" b="1" dirty="0">
                <a:solidFill>
                  <a:schemeClr val="bg2">
                    <a:lumMod val="50000"/>
                  </a:schemeClr>
                </a:solidFill>
                <a:latin typeface="Times New Roman"/>
                <a:ea typeface="Times New Roman"/>
              </a:rPr>
              <a:t>- Do you like your pets?</a:t>
            </a:r>
            <a:endParaRPr lang="ru-RU" sz="2205" b="1" dirty="0">
              <a:solidFill>
                <a:schemeClr val="bg2">
                  <a:lumMod val="50000"/>
                </a:schemeClr>
              </a:solidFill>
              <a:latin typeface="Times New Roman"/>
              <a:ea typeface="Times New Roman"/>
            </a:endParaRPr>
          </a:p>
          <a:p>
            <a:endParaRPr lang="ru-RU" sz="2205" dirty="0"/>
          </a:p>
        </p:txBody>
      </p:sp>
    </p:spTree>
    <p:extLst>
      <p:ext uri="{BB962C8B-B14F-4D97-AF65-F5344CB8AC3E}">
        <p14:creationId xmlns:p14="http://schemas.microsoft.com/office/powerpoint/2010/main" val="217916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1" end="1"/>
                                            </p:txEl>
                                          </p:spTgt>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2" end="2"/>
                                            </p:txEl>
                                          </p:spTgt>
                                        </p:tgtEl>
                                      </p:cBhvr>
                                    </p:animEffect>
                                  </p:childTnLst>
                                </p:cTn>
                              </p:par>
                            </p:childTnLst>
                          </p:cTn>
                        </p:par>
                        <p:par>
                          <p:cTn id="31" fill="hold">
                            <p:stCondLst>
                              <p:cond delay="3500"/>
                            </p:stCondLst>
                            <p:childTnLst>
                              <p:par>
                                <p:cTn id="32" presetID="31" presetClass="entr" presetSubtype="0" fill="hold" grpId="0"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3" end="3"/>
                                            </p:txEl>
                                          </p:spTgt>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780" dirty="0">
                <a:solidFill>
                  <a:srgbClr val="808080">
                    <a:lumMod val="50000"/>
                  </a:srgbClr>
                </a:solidFill>
                <a:latin typeface="Times New Roman"/>
                <a:ea typeface="Times New Roman"/>
                <a:cs typeface="+mn-cs"/>
              </a:rPr>
              <a:t>Have you got a pet?</a:t>
            </a:r>
            <a:endParaRPr lang="ru-RU" sz="378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25865700"/>
              </p:ext>
            </p:extLst>
          </p:nvPr>
        </p:nvGraphicFramePr>
        <p:xfrm>
          <a:off x="1096844" y="1260158"/>
          <a:ext cx="6805851" cy="3564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1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150" dirty="0">
                <a:solidFill>
                  <a:srgbClr val="808080">
                    <a:lumMod val="50000"/>
                  </a:srgbClr>
                </a:solidFill>
                <a:latin typeface="Times New Roman"/>
                <a:ea typeface="Times New Roman"/>
                <a:cs typeface="+mn-cs"/>
              </a:rPr>
              <a:t>What pet have you got?</a:t>
            </a:r>
            <a:endParaRPr lang="ru-RU" sz="315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80463587"/>
              </p:ext>
            </p:extLst>
          </p:nvPr>
        </p:nvGraphicFramePr>
        <p:xfrm>
          <a:off x="1096844" y="1260158"/>
          <a:ext cx="6805851" cy="3564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53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150" dirty="0">
                <a:solidFill>
                  <a:srgbClr val="808080">
                    <a:lumMod val="50000"/>
                  </a:srgbClr>
                </a:solidFill>
                <a:latin typeface="Times New Roman"/>
                <a:ea typeface="Times New Roman"/>
                <a:cs typeface="+mn-cs"/>
              </a:rPr>
              <a:t>Do you like your pets?</a:t>
            </a:r>
            <a:endParaRPr lang="ru-RU" sz="315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32859162"/>
              </p:ext>
            </p:extLst>
          </p:nvPr>
        </p:nvGraphicFramePr>
        <p:xfrm>
          <a:off x="1096844" y="1260158"/>
          <a:ext cx="6805851" cy="35641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24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364" y="0"/>
            <a:ext cx="6699489" cy="942442"/>
          </a:xfrm>
        </p:spPr>
        <p:txBody>
          <a:bodyPr anchor="ctr"/>
          <a:lstStyle/>
          <a:p>
            <a:pPr lvl="0" algn="ctr">
              <a:spcBef>
                <a:spcPct val="20000"/>
              </a:spcBef>
            </a:pPr>
            <a:r>
              <a:rPr lang="ru-RU" sz="3150" dirty="0">
                <a:solidFill>
                  <a:srgbClr val="6F3366"/>
                </a:solidFill>
                <a:latin typeface="Comic Sans MS" pitchFamily="66" charset="0"/>
                <a:ea typeface="+mn-ea"/>
                <a:cs typeface="Times New Roman" pitchFamily="18" charset="0"/>
              </a:rPr>
              <a:t/>
            </a:r>
            <a:br>
              <a:rPr lang="ru-RU" sz="3150" dirty="0">
                <a:solidFill>
                  <a:srgbClr val="6F3366"/>
                </a:solidFill>
                <a:latin typeface="Comic Sans MS" pitchFamily="66" charset="0"/>
                <a:ea typeface="+mn-ea"/>
                <a:cs typeface="Times New Roman" pitchFamily="18" charset="0"/>
              </a:rPr>
            </a:br>
            <a:r>
              <a:rPr lang="en-US" sz="3150" dirty="0">
                <a:solidFill>
                  <a:srgbClr val="6F3366"/>
                </a:solidFill>
                <a:latin typeface="Comic Sans MS" pitchFamily="66" charset="0"/>
                <a:ea typeface="+mn-ea"/>
                <a:cs typeface="Times New Roman" pitchFamily="18" charset="0"/>
              </a:rPr>
              <a:t>2 step – scientific information</a:t>
            </a:r>
            <a:r>
              <a:rPr lang="ru-RU" sz="3150" dirty="0">
                <a:solidFill>
                  <a:srgbClr val="6F3366"/>
                </a:solidFill>
                <a:latin typeface="Comic Sans MS" pitchFamily="66" charset="0"/>
                <a:ea typeface="+mn-ea"/>
                <a:cs typeface="Times New Roman" pitchFamily="18" charset="0"/>
              </a:rPr>
              <a:t/>
            </a:r>
            <a:br>
              <a:rPr lang="ru-RU" sz="3150" dirty="0">
                <a:solidFill>
                  <a:srgbClr val="6F3366"/>
                </a:solidFill>
                <a:latin typeface="Comic Sans MS" pitchFamily="66" charset="0"/>
                <a:ea typeface="+mn-ea"/>
                <a:cs typeface="Times New Roman" pitchFamily="18" charset="0"/>
              </a:rPr>
            </a:br>
            <a:endParaRPr lang="ru-RU" sz="3150" dirty="0">
              <a:solidFill>
                <a:srgbClr val="6F3366"/>
              </a:solidFill>
              <a:latin typeface="Comic Sans MS" pitchFamily="66" charset="0"/>
              <a:cs typeface="Times New Roman" pitchFamily="18" charset="0"/>
            </a:endParaRPr>
          </a:p>
        </p:txBody>
      </p:sp>
      <p:pic>
        <p:nvPicPr>
          <p:cNvPr id="5" name="Объект 4"/>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3979" y="1169267"/>
            <a:ext cx="7031581" cy="4139560"/>
          </a:xfrm>
        </p:spPr>
      </p:pic>
      <p:sp>
        <p:nvSpPr>
          <p:cNvPr id="4" name="Текст 3"/>
          <p:cNvSpPr>
            <a:spLocks noGrp="1"/>
          </p:cNvSpPr>
          <p:nvPr>
            <p:ph type="body" sz="half" idx="2"/>
          </p:nvPr>
        </p:nvSpPr>
        <p:spPr>
          <a:xfrm>
            <a:off x="983978" y="885735"/>
            <a:ext cx="7116241" cy="4514939"/>
          </a:xfrm>
        </p:spPr>
        <p:txBody>
          <a:bodyPr/>
          <a:lstStyle/>
          <a:p>
            <a:pPr algn="ctr">
              <a:lnSpc>
                <a:spcPct val="200000"/>
              </a:lnSpc>
              <a:spcAft>
                <a:spcPts val="0"/>
              </a:spcAft>
              <a:tabLst>
                <a:tab pos="540068" algn="l"/>
              </a:tabLst>
            </a:pPr>
            <a:r>
              <a:rPr lang="en-US" sz="1575" b="1" dirty="0">
                <a:solidFill>
                  <a:schemeClr val="tx2">
                    <a:lumMod val="85000"/>
                    <a:lumOff val="15000"/>
                  </a:schemeClr>
                </a:solidFill>
                <a:latin typeface="Times New Roman"/>
                <a:ea typeface="Times New Roman"/>
              </a:rPr>
              <a:t>Cats are very popular in Russia. They are the most popular pets in our class too. </a:t>
            </a:r>
            <a:endParaRPr lang="ru-RU" sz="1575" b="1" dirty="0">
              <a:solidFill>
                <a:schemeClr val="tx2">
                  <a:lumMod val="85000"/>
                  <a:lumOff val="15000"/>
                </a:schemeClr>
              </a:solidFill>
              <a:latin typeface="Times New Roman"/>
              <a:ea typeface="Times New Roman"/>
            </a:endParaRPr>
          </a:p>
          <a:p>
            <a:pPr algn="ctr">
              <a:lnSpc>
                <a:spcPct val="200000"/>
              </a:lnSpc>
              <a:spcAft>
                <a:spcPts val="0"/>
              </a:spcAft>
              <a:tabLst>
                <a:tab pos="540068" algn="l"/>
              </a:tabLst>
            </a:pPr>
            <a:r>
              <a:rPr lang="en-US" sz="1575" b="1" dirty="0">
                <a:solidFill>
                  <a:schemeClr val="tx2">
                    <a:lumMod val="85000"/>
                    <a:lumOff val="15000"/>
                  </a:schemeClr>
                </a:solidFill>
                <a:latin typeface="Times New Roman"/>
                <a:ea typeface="Times New Roman"/>
              </a:rPr>
              <a:t>Cats descended from African wild cat and became domestic animals thousands years ago. They have got 4 legs, 2 small or large ears, a short nose, blue, green or  grey eyes. They can be long-haired or short-haired. Cats can mew. They are very clever. Cats  are very independent and can defend themselves. They love their homes, but not their owners. During a day cats like to sleep, but they like to hunt at night. Cats like to eat fish, cream and to drink milk and water. There are many breeds of cats: long-haired cats (Persian cat), short-haired cats (British cat), Turkish Angora, etc.</a:t>
            </a:r>
            <a:endParaRPr lang="ru-RU" sz="1575" b="1" dirty="0">
              <a:solidFill>
                <a:schemeClr val="tx2">
                  <a:lumMod val="85000"/>
                  <a:lumOff val="15000"/>
                </a:schemeClr>
              </a:solidFill>
              <a:latin typeface="Times New Roman"/>
              <a:ea typeface="Times New Roman"/>
            </a:endParaRPr>
          </a:p>
          <a:p>
            <a:pPr algn="ctr">
              <a:lnSpc>
                <a:spcPct val="200000"/>
              </a:lnSpc>
            </a:pPr>
            <a:endParaRPr lang="ru-RU" sz="1575" dirty="0">
              <a:solidFill>
                <a:schemeClr val="tx2">
                  <a:lumMod val="85000"/>
                  <a:lumOff val="15000"/>
                </a:schemeClr>
              </a:solidFill>
            </a:endParaRPr>
          </a:p>
        </p:txBody>
      </p:sp>
    </p:spTree>
    <p:extLst>
      <p:ext uri="{BB962C8B-B14F-4D97-AF65-F5344CB8AC3E}">
        <p14:creationId xmlns:p14="http://schemas.microsoft.com/office/powerpoint/2010/main" val="325686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99319" y="1396092"/>
            <a:ext cx="7200900" cy="4004582"/>
          </a:xfrm>
        </p:spPr>
        <p:txBody>
          <a:bodyPr anchor="t"/>
          <a:lstStyle/>
          <a:p>
            <a:pPr algn="ctr">
              <a:lnSpc>
                <a:spcPct val="200000"/>
              </a:lnSpc>
              <a:spcAft>
                <a:spcPts val="0"/>
              </a:spcAft>
            </a:pPr>
            <a:r>
              <a:rPr lang="ru-RU" b="1" dirty="0" smtClean="0">
                <a:solidFill>
                  <a:srgbClr val="6F3366"/>
                </a:solidFill>
                <a:latin typeface="Times New Roman"/>
                <a:ea typeface="Times New Roman"/>
              </a:rPr>
              <a:t> </a:t>
            </a:r>
            <a:endParaRPr lang="en-US" b="1" dirty="0" smtClean="0">
              <a:solidFill>
                <a:srgbClr val="6F3366"/>
              </a:solidFill>
              <a:latin typeface="Times New Roman"/>
              <a:ea typeface="Times New Roman"/>
            </a:endParaRPr>
          </a:p>
          <a:p>
            <a:pPr algn="ctr">
              <a:lnSpc>
                <a:spcPct val="200000"/>
              </a:lnSpc>
              <a:spcAft>
                <a:spcPts val="0"/>
              </a:spcAft>
            </a:pPr>
            <a:r>
              <a:rPr lang="en-US" sz="1418" b="1" dirty="0">
                <a:solidFill>
                  <a:srgbClr val="6F3366"/>
                </a:solidFill>
                <a:latin typeface="Times New Roman"/>
                <a:ea typeface="Times New Roman"/>
              </a:rPr>
              <a:t>My name is </a:t>
            </a:r>
            <a:r>
              <a:rPr lang="en-US" sz="1418" b="1" dirty="0" err="1">
                <a:solidFill>
                  <a:srgbClr val="6F3366"/>
                </a:solidFill>
                <a:latin typeface="Times New Roman"/>
                <a:ea typeface="Times New Roman"/>
              </a:rPr>
              <a:t>Nastya</a:t>
            </a:r>
            <a:r>
              <a:rPr lang="en-US" sz="1418" b="1" dirty="0">
                <a:solidFill>
                  <a:srgbClr val="6F3366"/>
                </a:solidFill>
                <a:latin typeface="Times New Roman"/>
                <a:ea typeface="Times New Roman"/>
              </a:rPr>
              <a:t>. And I have got a pet. It's a cat. His name is </a:t>
            </a:r>
            <a:r>
              <a:rPr lang="en-US" sz="1418" b="1" dirty="0" err="1">
                <a:solidFill>
                  <a:srgbClr val="6F3366"/>
                </a:solidFill>
                <a:latin typeface="Times New Roman"/>
                <a:ea typeface="Times New Roman"/>
              </a:rPr>
              <a:t>Kusia</a:t>
            </a:r>
            <a:r>
              <a:rPr lang="en-US" sz="1418" b="1" dirty="0">
                <a:solidFill>
                  <a:srgbClr val="6F3366"/>
                </a:solidFill>
                <a:latin typeface="Times New Roman"/>
                <a:ea typeface="Times New Roman"/>
              </a:rPr>
              <a:t>.  He is two. He's got big orange eyes, black ears, a long tail and a short neck. He's grey, orange, white, brown and black. My cat is very beautiful and clever. When he was a little kitten he jumped very high, but he </a:t>
            </a:r>
            <a:r>
              <a:rPr lang="en-US" sz="1418" b="1" dirty="0" err="1">
                <a:solidFill>
                  <a:srgbClr val="6F3366"/>
                </a:solidFill>
                <a:latin typeface="Times New Roman"/>
                <a:ea typeface="Times New Roman"/>
              </a:rPr>
              <a:t>didn</a:t>
            </a:r>
            <a:r>
              <a:rPr lang="en-US" sz="1418" b="1" dirty="0">
                <a:solidFill>
                  <a:srgbClr val="6F3366"/>
                </a:solidFill>
                <a:latin typeface="Times New Roman"/>
                <a:ea typeface="Times New Roman"/>
              </a:rPr>
              <a:t> 't run fast. He was a nice, and fluffy, and funny kitten. He loved playing with my toys and me. Now he's a big cat. Every summer we take our cat to the country. There he hunts mice, birds and lizards. All the nights he spends outdoors. My cat is not very kind, but everybody is fond of her beauty and intellect. </a:t>
            </a:r>
            <a:r>
              <a:rPr lang="en-US" sz="1418" b="1" dirty="0" err="1">
                <a:solidFill>
                  <a:srgbClr val="6F3366"/>
                </a:solidFill>
                <a:latin typeface="Times New Roman"/>
                <a:ea typeface="Times New Roman"/>
              </a:rPr>
              <a:t>Kusia</a:t>
            </a:r>
            <a:r>
              <a:rPr lang="en-US" sz="1418" b="1" dirty="0">
                <a:solidFill>
                  <a:srgbClr val="6F3366"/>
                </a:solidFill>
                <a:latin typeface="Times New Roman"/>
                <a:ea typeface="Times New Roman"/>
              </a:rPr>
              <a:t> likes to sit at the window-sill and look  </a:t>
            </a:r>
            <a:r>
              <a:rPr lang="ru-RU" sz="1418" b="1" dirty="0">
                <a:solidFill>
                  <a:srgbClr val="6F3366"/>
                </a:solidFill>
                <a:latin typeface="Times New Roman"/>
                <a:ea typeface="Times New Roman"/>
              </a:rPr>
              <a:t>а</a:t>
            </a:r>
            <a:r>
              <a:rPr lang="en-US" sz="1418" b="1" dirty="0">
                <a:solidFill>
                  <a:srgbClr val="6F3366"/>
                </a:solidFill>
                <a:latin typeface="Times New Roman"/>
                <a:ea typeface="Times New Roman"/>
              </a:rPr>
              <a:t>t the flying pigeons and other birds. I love </a:t>
            </a:r>
            <a:r>
              <a:rPr lang="en-US" sz="1418" b="1" dirty="0" err="1">
                <a:solidFill>
                  <a:srgbClr val="6F3366"/>
                </a:solidFill>
                <a:latin typeface="Times New Roman"/>
                <a:ea typeface="Times New Roman"/>
              </a:rPr>
              <a:t>Kusia</a:t>
            </a:r>
            <a:r>
              <a:rPr lang="en-US" sz="1418" b="1" dirty="0">
                <a:solidFill>
                  <a:srgbClr val="6F3366"/>
                </a:solidFill>
                <a:latin typeface="Times New Roman"/>
                <a:ea typeface="Times New Roman"/>
              </a:rPr>
              <a:t> very much</a:t>
            </a:r>
            <a:r>
              <a:rPr lang="ru-RU" sz="1418" b="1" dirty="0">
                <a:solidFill>
                  <a:srgbClr val="6F3366"/>
                </a:solidFill>
                <a:latin typeface="Times New Roman"/>
                <a:ea typeface="Times New Roman"/>
              </a:rPr>
              <a:t>.</a:t>
            </a:r>
          </a:p>
          <a:p>
            <a:pPr algn="ctr">
              <a:lnSpc>
                <a:spcPct val="150000"/>
              </a:lnSpc>
              <a:spcAft>
                <a:spcPts val="0"/>
              </a:spcAft>
            </a:pPr>
            <a:endParaRPr lang="ru-RU" dirty="0"/>
          </a:p>
        </p:txBody>
      </p:sp>
      <p:sp>
        <p:nvSpPr>
          <p:cNvPr id="5" name="TextBox 4"/>
          <p:cNvSpPr txBox="1"/>
          <p:nvPr/>
        </p:nvSpPr>
        <p:spPr>
          <a:xfrm>
            <a:off x="1664455" y="281532"/>
            <a:ext cx="2312365" cy="577081"/>
          </a:xfrm>
          <a:prstGeom prst="rect">
            <a:avLst/>
          </a:prstGeom>
          <a:noFill/>
        </p:spPr>
        <p:txBody>
          <a:bodyPr wrap="square" rtlCol="0">
            <a:spAutoFit/>
          </a:bodyPr>
          <a:lstStyle/>
          <a:p>
            <a:pPr algn="ctr"/>
            <a:r>
              <a:rPr lang="en-US" sz="3150" b="1" dirty="0">
                <a:solidFill>
                  <a:srgbClr val="6F3366"/>
                </a:solidFill>
                <a:latin typeface="Comic Sans MS" pitchFamily="66" charset="0"/>
                <a:cs typeface="Times New Roman" pitchFamily="18" charset="0"/>
              </a:rPr>
              <a:t>Essays</a:t>
            </a:r>
            <a:endParaRPr lang="ru-RU" sz="3150" b="1" dirty="0">
              <a:solidFill>
                <a:srgbClr val="6F3366"/>
              </a:solidFill>
              <a:latin typeface="Comic Sans MS" pitchFamily="66"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882" y="-1"/>
            <a:ext cx="4394337" cy="2133275"/>
          </a:xfrm>
          <a:prstGeom prst="rect">
            <a:avLst/>
          </a:prstGeom>
          <a:effectLst>
            <a:softEdge rad="127000"/>
          </a:effectLst>
        </p:spPr>
      </p:pic>
    </p:spTree>
    <p:extLst>
      <p:ext uri="{BB962C8B-B14F-4D97-AF65-F5344CB8AC3E}">
        <p14:creationId xmlns:p14="http://schemas.microsoft.com/office/powerpoint/2010/main" val="8584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lstStyle/>
          <a:p>
            <a:r>
              <a:rPr lang="en-US" sz="3150" dirty="0">
                <a:solidFill>
                  <a:srgbClr val="6F3366"/>
                </a:solidFill>
                <a:latin typeface="Times New Roman"/>
                <a:ea typeface="Times New Roman"/>
              </a:rPr>
              <a:t> </a:t>
            </a:r>
            <a:r>
              <a:rPr lang="en-US" sz="3150" dirty="0">
                <a:solidFill>
                  <a:srgbClr val="6F3366"/>
                </a:solidFill>
                <a:latin typeface="Comic Sans MS" pitchFamily="66" charset="0"/>
                <a:ea typeface="Times New Roman"/>
              </a:rPr>
              <a:t>Limericks</a:t>
            </a:r>
            <a:endParaRPr lang="ru-RU" sz="3150" dirty="0">
              <a:solidFill>
                <a:srgbClr val="6F3366"/>
              </a:solidFill>
              <a:latin typeface="Comic Sans MS" pitchFamily="66" charset="0"/>
            </a:endParaRPr>
          </a:p>
        </p:txBody>
      </p:sp>
      <p:sp>
        <p:nvSpPr>
          <p:cNvPr id="3" name="Объект 2"/>
          <p:cNvSpPr>
            <a:spLocks noGrp="1"/>
          </p:cNvSpPr>
          <p:nvPr>
            <p:ph sz="half" idx="1"/>
          </p:nvPr>
        </p:nvSpPr>
        <p:spPr/>
        <p:txBody>
          <a:bodyPr/>
          <a:lstStyle/>
          <a:p>
            <a:pPr marL="0" indent="0" algn="ctr">
              <a:lnSpc>
                <a:spcPct val="150000"/>
              </a:lnSpc>
              <a:spcAft>
                <a:spcPts val="0"/>
              </a:spcAft>
              <a:buNone/>
            </a:pPr>
            <a:r>
              <a:rPr lang="en-US" sz="1418" b="1" dirty="0">
                <a:solidFill>
                  <a:srgbClr val="6F3366"/>
                </a:solidFill>
                <a:latin typeface="Times New Roman" pitchFamily="18" charset="0"/>
                <a:ea typeface="Times New Roman"/>
                <a:cs typeface="Times New Roman" pitchFamily="18" charset="0"/>
              </a:rPr>
              <a:t>There once was a cat named Pat,</a:t>
            </a:r>
            <a:endParaRPr lang="ru-RU" sz="1418" b="1" dirty="0">
              <a:solidFill>
                <a:srgbClr val="6F3366"/>
              </a:solidFill>
              <a:latin typeface="Times New Roman" pitchFamily="18" charset="0"/>
              <a:ea typeface="Times New Roman"/>
              <a:cs typeface="Times New Roman" pitchFamily="18" charset="0"/>
            </a:endParaRPr>
          </a:p>
          <a:p>
            <a:pPr marL="0" indent="0" algn="ctr">
              <a:lnSpc>
                <a:spcPct val="150000"/>
              </a:lnSpc>
              <a:spcAft>
                <a:spcPts val="0"/>
              </a:spcAft>
              <a:buNone/>
            </a:pPr>
            <a:r>
              <a:rPr lang="en-US" sz="1418" b="1" dirty="0">
                <a:solidFill>
                  <a:srgbClr val="6F3366"/>
                </a:solidFill>
                <a:latin typeface="Times New Roman" pitchFamily="18" charset="0"/>
                <a:ea typeface="Times New Roman"/>
                <a:cs typeface="Times New Roman" pitchFamily="18" charset="0"/>
              </a:rPr>
              <a:t>Who didn't know where he was at,</a:t>
            </a:r>
            <a:endParaRPr lang="ru-RU" sz="1418" b="1" dirty="0">
              <a:solidFill>
                <a:srgbClr val="6F3366"/>
              </a:solidFill>
              <a:latin typeface="Times New Roman" pitchFamily="18" charset="0"/>
              <a:ea typeface="Times New Roman"/>
              <a:cs typeface="Times New Roman" pitchFamily="18" charset="0"/>
            </a:endParaRPr>
          </a:p>
          <a:p>
            <a:pPr marL="0" indent="0" algn="ctr">
              <a:lnSpc>
                <a:spcPct val="150000"/>
              </a:lnSpc>
              <a:spcAft>
                <a:spcPts val="0"/>
              </a:spcAft>
              <a:buNone/>
            </a:pPr>
            <a:r>
              <a:rPr lang="en-US" sz="1418" b="1" dirty="0">
                <a:solidFill>
                  <a:srgbClr val="6F3366"/>
                </a:solidFill>
                <a:latin typeface="Times New Roman" pitchFamily="18" charset="0"/>
                <a:ea typeface="Times New Roman"/>
                <a:cs typeface="Times New Roman" pitchFamily="18" charset="0"/>
              </a:rPr>
              <a:t>He looked up and down,</a:t>
            </a:r>
            <a:endParaRPr lang="ru-RU" sz="1418" b="1" dirty="0">
              <a:solidFill>
                <a:srgbClr val="6F3366"/>
              </a:solidFill>
              <a:latin typeface="Times New Roman" pitchFamily="18" charset="0"/>
              <a:ea typeface="Times New Roman"/>
              <a:cs typeface="Times New Roman" pitchFamily="18" charset="0"/>
            </a:endParaRPr>
          </a:p>
          <a:p>
            <a:pPr marL="0" indent="0" algn="ctr">
              <a:lnSpc>
                <a:spcPct val="150000"/>
              </a:lnSpc>
              <a:spcAft>
                <a:spcPts val="0"/>
              </a:spcAft>
              <a:buNone/>
            </a:pPr>
            <a:r>
              <a:rPr lang="en-US" sz="1418" b="1" dirty="0">
                <a:solidFill>
                  <a:srgbClr val="6F3366"/>
                </a:solidFill>
                <a:latin typeface="Times New Roman" pitchFamily="18" charset="0"/>
                <a:ea typeface="Times New Roman"/>
                <a:cs typeface="Times New Roman" pitchFamily="18" charset="0"/>
              </a:rPr>
              <a:t>And then turned around,</a:t>
            </a:r>
            <a:endParaRPr lang="ru-RU" sz="1418" b="1" dirty="0">
              <a:solidFill>
                <a:srgbClr val="6F3366"/>
              </a:solidFill>
              <a:latin typeface="Times New Roman" pitchFamily="18" charset="0"/>
              <a:ea typeface="Times New Roman"/>
              <a:cs typeface="Times New Roman" pitchFamily="18" charset="0"/>
            </a:endParaRPr>
          </a:p>
          <a:p>
            <a:pPr marL="0" indent="0" algn="ctr">
              <a:lnSpc>
                <a:spcPct val="150000"/>
              </a:lnSpc>
              <a:spcAft>
                <a:spcPts val="0"/>
              </a:spcAft>
              <a:buNone/>
            </a:pPr>
            <a:r>
              <a:rPr lang="en-US" sz="1418" b="1" dirty="0">
                <a:solidFill>
                  <a:srgbClr val="6F3366"/>
                </a:solidFill>
                <a:latin typeface="Times New Roman" pitchFamily="18" charset="0"/>
                <a:ea typeface="Times New Roman"/>
                <a:cs typeface="Times New Roman" pitchFamily="18" charset="0"/>
              </a:rPr>
              <a:t>Ran into a wall and went splat!!!</a:t>
            </a:r>
            <a:endParaRPr lang="ru-RU" sz="1418" b="1" dirty="0">
              <a:solidFill>
                <a:srgbClr val="6F3366"/>
              </a:solidFill>
              <a:latin typeface="Times New Roman" pitchFamily="18" charset="0"/>
              <a:ea typeface="Times New Roman"/>
              <a:cs typeface="Times New Roman" pitchFamily="18" charset="0"/>
            </a:endParaRPr>
          </a:p>
          <a:p>
            <a:endParaRPr lang="ru-RU" sz="1418" dirty="0">
              <a:solidFill>
                <a:srgbClr val="6F3366"/>
              </a:solidFill>
            </a:endParaRPr>
          </a:p>
        </p:txBody>
      </p:sp>
      <p:sp>
        <p:nvSpPr>
          <p:cNvPr id="4" name="Объект 3"/>
          <p:cNvSpPr>
            <a:spLocks noGrp="1"/>
          </p:cNvSpPr>
          <p:nvPr>
            <p:ph sz="half" idx="2"/>
          </p:nvPr>
        </p:nvSpPr>
        <p:spPr>
          <a:xfrm>
            <a:off x="4483873" y="999148"/>
            <a:ext cx="3540443" cy="4140518"/>
          </a:xfrm>
        </p:spPr>
        <p:txBody>
          <a:bodyPr anchor="b"/>
          <a:lstStyle/>
          <a:p>
            <a:pPr marL="0" indent="0" algn="r">
              <a:lnSpc>
                <a:spcPct val="150000"/>
              </a:lnSpc>
              <a:spcAft>
                <a:spcPts val="0"/>
              </a:spcAft>
              <a:buNone/>
            </a:pPr>
            <a:r>
              <a:rPr lang="en-US" sz="1575" b="1" dirty="0">
                <a:solidFill>
                  <a:srgbClr val="6F3366"/>
                </a:solidFill>
                <a:latin typeface="Times New Roman"/>
                <a:ea typeface="Times New Roman"/>
              </a:rPr>
              <a:t>There is a cat.</a:t>
            </a:r>
            <a:endParaRPr lang="ru-RU" sz="1575" b="1" dirty="0">
              <a:solidFill>
                <a:srgbClr val="6F3366"/>
              </a:solidFill>
              <a:latin typeface="Times New Roman"/>
              <a:ea typeface="Times New Roman"/>
            </a:endParaRPr>
          </a:p>
          <a:p>
            <a:pPr marL="0" indent="0" algn="r">
              <a:lnSpc>
                <a:spcPct val="150000"/>
              </a:lnSpc>
              <a:spcAft>
                <a:spcPts val="0"/>
              </a:spcAft>
              <a:buNone/>
            </a:pPr>
            <a:r>
              <a:rPr lang="en-US" sz="1575" b="1" dirty="0">
                <a:solidFill>
                  <a:srgbClr val="6F3366"/>
                </a:solidFill>
                <a:latin typeface="Times New Roman"/>
                <a:ea typeface="Times New Roman"/>
              </a:rPr>
              <a:t>He is very nice and fat.</a:t>
            </a:r>
            <a:endParaRPr lang="ru-RU" sz="1575" b="1" dirty="0">
              <a:solidFill>
                <a:srgbClr val="6F3366"/>
              </a:solidFill>
              <a:latin typeface="Times New Roman"/>
              <a:ea typeface="Times New Roman"/>
            </a:endParaRPr>
          </a:p>
          <a:p>
            <a:pPr marL="0" indent="0" algn="r">
              <a:lnSpc>
                <a:spcPct val="150000"/>
              </a:lnSpc>
              <a:spcAft>
                <a:spcPts val="0"/>
              </a:spcAft>
              <a:buNone/>
            </a:pPr>
            <a:r>
              <a:rPr lang="en-US" sz="1575" b="1" dirty="0">
                <a:solidFill>
                  <a:srgbClr val="6F3366"/>
                </a:solidFill>
                <a:latin typeface="Times New Roman"/>
                <a:ea typeface="Times New Roman"/>
              </a:rPr>
              <a:t>He is very good</a:t>
            </a:r>
            <a:endParaRPr lang="ru-RU" sz="1575" b="1" dirty="0">
              <a:solidFill>
                <a:srgbClr val="6F3366"/>
              </a:solidFill>
              <a:latin typeface="Times New Roman"/>
              <a:ea typeface="Times New Roman"/>
            </a:endParaRPr>
          </a:p>
          <a:p>
            <a:pPr marL="0" indent="0" algn="r">
              <a:lnSpc>
                <a:spcPct val="150000"/>
              </a:lnSpc>
              <a:spcAft>
                <a:spcPts val="0"/>
              </a:spcAft>
              <a:buNone/>
            </a:pPr>
            <a:r>
              <a:rPr lang="en-US" sz="1575" b="1" dirty="0">
                <a:solidFill>
                  <a:srgbClr val="6F3366"/>
                </a:solidFill>
                <a:latin typeface="Times New Roman"/>
                <a:ea typeface="Times New Roman"/>
              </a:rPr>
              <a:t>He likes some food,</a:t>
            </a:r>
            <a:endParaRPr lang="ru-RU" sz="1575" b="1" dirty="0">
              <a:solidFill>
                <a:srgbClr val="6F3366"/>
              </a:solidFill>
              <a:latin typeface="Times New Roman"/>
              <a:ea typeface="Times New Roman"/>
            </a:endParaRPr>
          </a:p>
          <a:p>
            <a:pPr marL="0" indent="0" algn="r">
              <a:buNone/>
            </a:pPr>
            <a:r>
              <a:rPr lang="en-US" sz="1575" b="1" dirty="0">
                <a:solidFill>
                  <a:srgbClr val="6F3366"/>
                </a:solidFill>
                <a:latin typeface="Times New Roman"/>
                <a:ea typeface="Times New Roman"/>
              </a:rPr>
              <a:t>My cat is very clever and red.</a:t>
            </a:r>
            <a:endParaRPr lang="ru-RU" sz="1575" b="1" dirty="0">
              <a:solidFill>
                <a:srgbClr val="6F3366"/>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319" y="3267400"/>
            <a:ext cx="4054100" cy="2133275"/>
          </a:xfrm>
          <a:prstGeom prst="rect">
            <a:avLst/>
          </a:prstGeom>
          <a:effectLst>
            <a:softEdge rad="1270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650" y="786699"/>
            <a:ext cx="3629203" cy="2707526"/>
          </a:xfrm>
          <a:prstGeom prst="rect">
            <a:avLst/>
          </a:prstGeom>
          <a:effectLst>
            <a:softEdge rad="127000"/>
          </a:effectLst>
        </p:spPr>
      </p:pic>
    </p:spTree>
    <p:extLst>
      <p:ext uri="{BB962C8B-B14F-4D97-AF65-F5344CB8AC3E}">
        <p14:creationId xmlns:p14="http://schemas.microsoft.com/office/powerpoint/2010/main" val="9655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par>
                          <p:cTn id="37" fill="hold">
                            <p:stCondLst>
                              <p:cond delay="4500"/>
                            </p:stCondLst>
                            <p:childTnLst>
                              <p:par>
                                <p:cTn id="38" presetID="31" presetClass="entr" presetSubtype="0"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4" end="4"/>
                                            </p:txEl>
                                          </p:spTgt>
                                        </p:tgtEl>
                                      </p:cBhvr>
                                    </p:animEffect>
                                  </p:childTnLst>
                                </p:cTn>
                              </p:par>
                            </p:childTnLst>
                          </p:cTn>
                        </p:par>
                        <p:par>
                          <p:cTn id="44" fill="hold">
                            <p:stCondLst>
                              <p:cond delay="5500"/>
                            </p:stCondLst>
                            <p:childTnLst>
                              <p:par>
                                <p:cTn id="45" presetID="31" presetClass="entr" presetSubtype="0" fill="hold" grpId="0" nodeType="after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p:cTn id="4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0" end="0"/>
                                            </p:txEl>
                                          </p:spTgt>
                                        </p:tgtEl>
                                      </p:cBhvr>
                                    </p:animEffect>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 calcmode="lin" valueType="num">
                                      <p:cBhvr>
                                        <p:cTn id="5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7" dur="1000"/>
                                        <p:tgtEl>
                                          <p:spTgt spid="4">
                                            <p:txEl>
                                              <p:pRg st="1" end="1"/>
                                            </p:txEl>
                                          </p:spTgt>
                                        </p:tgtEl>
                                      </p:cBhvr>
                                    </p:animEffect>
                                  </p:childTnLst>
                                </p:cTn>
                              </p:par>
                            </p:childTnLst>
                          </p:cTn>
                        </p:par>
                        <p:par>
                          <p:cTn id="58" fill="hold">
                            <p:stCondLst>
                              <p:cond delay="7500"/>
                            </p:stCondLst>
                            <p:childTnLst>
                              <p:par>
                                <p:cTn id="59" presetID="31" presetClass="entr" presetSubtype="0" fill="hold" grpId="0" nodeType="after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2" end="2"/>
                                            </p:txEl>
                                          </p:spTgt>
                                        </p:tgtEl>
                                      </p:cBhvr>
                                    </p:animEffect>
                                  </p:childTnLst>
                                </p:cTn>
                              </p:par>
                            </p:childTnLst>
                          </p:cTn>
                        </p:par>
                        <p:par>
                          <p:cTn id="65" fill="hold">
                            <p:stCondLst>
                              <p:cond delay="8500"/>
                            </p:stCondLst>
                            <p:childTnLst>
                              <p:par>
                                <p:cTn id="66" presetID="31" presetClass="entr" presetSubtype="0" fill="hold" grpId="0" nodeType="after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 calcmode="lin" valueType="num">
                                      <p:cBhvr>
                                        <p:cTn id="6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1" dur="1000"/>
                                        <p:tgtEl>
                                          <p:spTgt spid="4">
                                            <p:txEl>
                                              <p:pRg st="3" end="3"/>
                                            </p:txEl>
                                          </p:spTgt>
                                        </p:tgtEl>
                                      </p:cBhvr>
                                    </p:animEffect>
                                  </p:childTnLst>
                                </p:cTn>
                              </p:par>
                            </p:childTnLst>
                          </p:cTn>
                        </p:par>
                        <p:par>
                          <p:cTn id="72" fill="hold">
                            <p:stCondLst>
                              <p:cond delay="9500"/>
                            </p:stCondLst>
                            <p:childTnLst>
                              <p:par>
                                <p:cTn id="73" presetID="31" presetClass="entr" presetSubtype="0" fill="hold" grpId="0" nodeType="after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 calcmode="lin" valueType="num">
                                      <p:cBhvr>
                                        <p:cTn id="7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8" dur="1000"/>
                                        <p:tgtEl>
                                          <p:spTgt spid="4">
                                            <p:txEl>
                                              <p:pRg st="4" end="4"/>
                                            </p:txEl>
                                          </p:spTgt>
                                        </p:tgtEl>
                                      </p:cBhvr>
                                    </p:animEffect>
                                  </p:childTnLst>
                                </p:cTn>
                              </p:par>
                              <p:par>
                                <p:cTn id="79" presetID="55" presetClass="entr" presetSubtype="0"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000" fill="hold"/>
                                        <p:tgtEl>
                                          <p:spTgt spid="6"/>
                                        </p:tgtEl>
                                        <p:attrNameLst>
                                          <p:attrName>ppt_w</p:attrName>
                                        </p:attrNameLst>
                                      </p:cBhvr>
                                      <p:tavLst>
                                        <p:tav tm="0">
                                          <p:val>
                                            <p:strVal val="#ppt_w*0.70"/>
                                          </p:val>
                                        </p:tav>
                                        <p:tav tm="100000">
                                          <p:val>
                                            <p:strVal val="#ppt_w"/>
                                          </p:val>
                                        </p:tav>
                                      </p:tavLst>
                                    </p:anim>
                                    <p:anim calcmode="lin" valueType="num">
                                      <p:cBhvr>
                                        <p:cTn id="82" dur="1000" fill="hold"/>
                                        <p:tgtEl>
                                          <p:spTgt spid="6"/>
                                        </p:tgtEl>
                                        <p:attrNameLst>
                                          <p:attrName>ppt_h</p:attrName>
                                        </p:attrNameLst>
                                      </p:cBhvr>
                                      <p:tavLst>
                                        <p:tav tm="0">
                                          <p:val>
                                            <p:strVal val="#ppt_h"/>
                                          </p:val>
                                        </p:tav>
                                        <p:tav tm="100000">
                                          <p:val>
                                            <p:strVal val="#ppt_h"/>
                                          </p:val>
                                        </p:tav>
                                      </p:tavLst>
                                    </p:anim>
                                    <p:animEffect transition="in" filter="fade">
                                      <p:cBhvr>
                                        <p:cTn id="83" dur="1000"/>
                                        <p:tgtEl>
                                          <p:spTgt spid="6"/>
                                        </p:tgtEl>
                                      </p:cBhvr>
                                    </p:animEffect>
                                  </p:childTnLst>
                                </p:cTn>
                              </p:par>
                              <p:par>
                                <p:cTn id="84" presetID="55" presetClass="entr" presetSubtype="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p:cTn id="86" dur="1000" fill="hold"/>
                                        <p:tgtEl>
                                          <p:spTgt spid="5"/>
                                        </p:tgtEl>
                                        <p:attrNameLst>
                                          <p:attrName>ppt_w</p:attrName>
                                        </p:attrNameLst>
                                      </p:cBhvr>
                                      <p:tavLst>
                                        <p:tav tm="0">
                                          <p:val>
                                            <p:strVal val="#ppt_w*0.70"/>
                                          </p:val>
                                        </p:tav>
                                        <p:tav tm="100000">
                                          <p:val>
                                            <p:strVal val="#ppt_w"/>
                                          </p:val>
                                        </p:tav>
                                      </p:tavLst>
                                    </p:anim>
                                    <p:anim calcmode="lin" valueType="num">
                                      <p:cBhvr>
                                        <p:cTn id="87" dur="1000" fill="hold"/>
                                        <p:tgtEl>
                                          <p:spTgt spid="5"/>
                                        </p:tgtEl>
                                        <p:attrNameLst>
                                          <p:attrName>ppt_h</p:attrName>
                                        </p:attrNameLst>
                                      </p:cBhvr>
                                      <p:tavLst>
                                        <p:tav tm="0">
                                          <p:val>
                                            <p:strVal val="#ppt_h"/>
                                          </p:val>
                                        </p:tav>
                                        <p:tav tm="100000">
                                          <p:val>
                                            <p:strVal val="#ppt_h"/>
                                          </p:val>
                                        </p:tav>
                                      </p:tavLst>
                                    </p:anim>
                                    <p:animEffect transition="in" filter="fade">
                                      <p:cBhvr>
                                        <p:cTn id="8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TextBox 2"/>
          <p:cNvSpPr txBox="1"/>
          <p:nvPr/>
        </p:nvSpPr>
        <p:spPr>
          <a:xfrm>
            <a:off x="1097392" y="1866390"/>
            <a:ext cx="6804756" cy="3364383"/>
          </a:xfrm>
          <a:prstGeom prst="rect">
            <a:avLst/>
          </a:prstGeom>
          <a:noFill/>
        </p:spPr>
        <p:txBody>
          <a:bodyPr wrap="square" rtlCol="0">
            <a:spAutoFit/>
          </a:bodyPr>
          <a:lstStyle/>
          <a:p>
            <a:pPr>
              <a:lnSpc>
                <a:spcPct val="150000"/>
              </a:lnSpc>
              <a:spcAft>
                <a:spcPts val="0"/>
              </a:spcAft>
            </a:pPr>
            <a:r>
              <a:rPr lang="en-US" sz="2205" b="1" u="sng" dirty="0">
                <a:solidFill>
                  <a:srgbClr val="6F3366"/>
                </a:solidFill>
                <a:latin typeface="Times New Roman"/>
                <a:ea typeface="Times New Roman"/>
              </a:rPr>
              <a:t>Proverbs</a:t>
            </a:r>
            <a:endParaRPr lang="en-US" sz="2205" dirty="0">
              <a:solidFill>
                <a:srgbClr val="6F3366"/>
              </a:solidFill>
              <a:latin typeface="Times New Roman"/>
              <a:ea typeface="Times New Roman"/>
            </a:endParaRPr>
          </a:p>
          <a:p>
            <a:pPr>
              <a:lnSpc>
                <a:spcPct val="150000"/>
              </a:lnSpc>
              <a:spcAft>
                <a:spcPts val="0"/>
              </a:spcAft>
            </a:pPr>
            <a:r>
              <a:rPr lang="en-US" sz="1575" dirty="0">
                <a:solidFill>
                  <a:srgbClr val="000000"/>
                </a:solidFill>
                <a:latin typeface="Times New Roman"/>
                <a:ea typeface="Times New Roman"/>
              </a:rPr>
              <a:t>1”When the cat is away the mice will play”( “</a:t>
            </a:r>
            <a:r>
              <a:rPr lang="ru-RU" sz="1575" dirty="0">
                <a:solidFill>
                  <a:srgbClr val="000000"/>
                </a:solidFill>
                <a:latin typeface="Times New Roman"/>
                <a:ea typeface="Times New Roman"/>
              </a:rPr>
              <a:t>Без кота мышам раздолье</a:t>
            </a:r>
            <a:r>
              <a:rPr lang="en-US" sz="1575" dirty="0">
                <a:solidFill>
                  <a:srgbClr val="000000"/>
                </a:solidFill>
                <a:latin typeface="Times New Roman"/>
                <a:ea typeface="Times New Roman"/>
              </a:rPr>
              <a:t>”)</a:t>
            </a:r>
            <a:endParaRPr lang="ru-RU" sz="1575" dirty="0">
              <a:latin typeface="Times New Roman"/>
              <a:ea typeface="Times New Roman"/>
            </a:endParaRPr>
          </a:p>
          <a:p>
            <a:pPr>
              <a:lnSpc>
                <a:spcPct val="150000"/>
              </a:lnSpc>
              <a:spcAft>
                <a:spcPts val="0"/>
              </a:spcAft>
            </a:pPr>
            <a:r>
              <a:rPr lang="en-US" sz="1575" dirty="0">
                <a:solidFill>
                  <a:srgbClr val="000000"/>
                </a:solidFill>
                <a:latin typeface="Times New Roman"/>
                <a:ea typeface="Times New Roman"/>
              </a:rPr>
              <a:t>2. “All cats are grey in the night”</a:t>
            </a:r>
            <a:r>
              <a:rPr lang="en-US" sz="1575" dirty="0">
                <a:latin typeface="Times New Roman"/>
                <a:ea typeface="Times New Roman"/>
              </a:rPr>
              <a:t>(</a:t>
            </a:r>
            <a:r>
              <a:rPr lang="en-US" sz="1575" dirty="0">
                <a:solidFill>
                  <a:srgbClr val="000000"/>
                </a:solidFill>
                <a:latin typeface="Times New Roman"/>
                <a:ea typeface="Times New Roman"/>
              </a:rPr>
              <a:t> “</a:t>
            </a:r>
            <a:r>
              <a:rPr lang="ru-RU" sz="1575" dirty="0">
                <a:solidFill>
                  <a:srgbClr val="000000"/>
                </a:solidFill>
                <a:latin typeface="Times New Roman"/>
                <a:ea typeface="Times New Roman"/>
              </a:rPr>
              <a:t>Все кошки ночью серые</a:t>
            </a:r>
            <a:r>
              <a:rPr lang="en-US" sz="1575" dirty="0">
                <a:solidFill>
                  <a:srgbClr val="000000"/>
                </a:solidFill>
                <a:latin typeface="Times New Roman"/>
                <a:ea typeface="Times New Roman"/>
              </a:rPr>
              <a:t>”)</a:t>
            </a:r>
            <a:endParaRPr lang="ru-RU" sz="1575" dirty="0">
              <a:latin typeface="Times New Roman"/>
              <a:ea typeface="Times New Roman"/>
            </a:endParaRPr>
          </a:p>
          <a:p>
            <a:pPr>
              <a:lnSpc>
                <a:spcPct val="150000"/>
              </a:lnSpc>
              <a:spcAft>
                <a:spcPts val="0"/>
              </a:spcAft>
            </a:pPr>
            <a:r>
              <a:rPr lang="en-US" sz="1575" dirty="0">
                <a:solidFill>
                  <a:srgbClr val="000000"/>
                </a:solidFill>
                <a:latin typeface="Times New Roman"/>
                <a:ea typeface="Times New Roman"/>
              </a:rPr>
              <a:t>3. “</a:t>
            </a:r>
            <a:r>
              <a:rPr lang="ru-RU" sz="1575" dirty="0">
                <a:solidFill>
                  <a:srgbClr val="000000"/>
                </a:solidFill>
                <a:latin typeface="Times New Roman"/>
                <a:ea typeface="Times New Roman"/>
              </a:rPr>
              <a:t>А</a:t>
            </a:r>
            <a:r>
              <a:rPr lang="en-US" sz="1575" dirty="0">
                <a:solidFill>
                  <a:srgbClr val="000000"/>
                </a:solidFill>
                <a:latin typeface="Times New Roman"/>
                <a:ea typeface="Times New Roman"/>
              </a:rPr>
              <a:t> cat may look at a king”. </a:t>
            </a:r>
            <a:r>
              <a:rPr lang="ru-RU" sz="1575" dirty="0">
                <a:solidFill>
                  <a:srgbClr val="000000"/>
                </a:solidFill>
                <a:latin typeface="Times New Roman"/>
                <a:ea typeface="Times New Roman"/>
              </a:rPr>
              <a:t>(“Смотреть ни на кого не </a:t>
            </a:r>
            <a:r>
              <a:rPr lang="ru-RU" sz="1575" dirty="0" err="1">
                <a:solidFill>
                  <a:srgbClr val="000000"/>
                </a:solidFill>
                <a:latin typeface="Times New Roman"/>
                <a:ea typeface="Times New Roman"/>
              </a:rPr>
              <a:t>возбраня</a:t>
            </a:r>
            <a:r>
              <a:rPr lang="en-US" sz="1575" dirty="0">
                <a:solidFill>
                  <a:srgbClr val="000000"/>
                </a:solidFill>
                <a:latin typeface="Times New Roman"/>
                <a:ea typeface="Times New Roman"/>
              </a:rPr>
              <a:t>e</a:t>
            </a:r>
            <a:r>
              <a:rPr lang="ru-RU" sz="1575" dirty="0" err="1">
                <a:solidFill>
                  <a:srgbClr val="000000"/>
                </a:solidFill>
                <a:latin typeface="Times New Roman"/>
                <a:ea typeface="Times New Roman"/>
              </a:rPr>
              <a:t>тся</a:t>
            </a:r>
            <a:r>
              <a:rPr lang="ru-RU" sz="1575" dirty="0">
                <a:solidFill>
                  <a:srgbClr val="000000"/>
                </a:solidFill>
                <a:latin typeface="Times New Roman"/>
                <a:ea typeface="Times New Roman"/>
              </a:rPr>
              <a:t>”)</a:t>
            </a:r>
            <a:endParaRPr lang="ru-RU" sz="1575" dirty="0">
              <a:latin typeface="Times New Roman"/>
              <a:ea typeface="Times New Roman"/>
            </a:endParaRPr>
          </a:p>
          <a:p>
            <a:pPr>
              <a:lnSpc>
                <a:spcPct val="150000"/>
              </a:lnSpc>
              <a:spcAft>
                <a:spcPts val="0"/>
              </a:spcAft>
            </a:pPr>
            <a:r>
              <a:rPr lang="en-US" sz="2520" b="1" u="sng" dirty="0">
                <a:solidFill>
                  <a:srgbClr val="6F3366"/>
                </a:solidFill>
                <a:latin typeface="Times New Roman"/>
                <a:ea typeface="Times New Roman"/>
              </a:rPr>
              <a:t>Riddles:</a:t>
            </a:r>
            <a:endParaRPr lang="ru-RU" sz="2520" b="1" u="sng" dirty="0">
              <a:solidFill>
                <a:srgbClr val="6F3366"/>
              </a:solidFill>
              <a:latin typeface="Times New Roman"/>
              <a:ea typeface="Times New Roman"/>
            </a:endParaRPr>
          </a:p>
          <a:p>
            <a:pPr>
              <a:lnSpc>
                <a:spcPct val="150000"/>
              </a:lnSpc>
              <a:spcAft>
                <a:spcPts val="0"/>
              </a:spcAft>
            </a:pPr>
            <a:r>
              <a:rPr lang="en-US" sz="1575" dirty="0">
                <a:solidFill>
                  <a:srgbClr val="000000"/>
                </a:solidFill>
                <a:latin typeface="Times New Roman"/>
                <a:ea typeface="Times New Roman"/>
              </a:rPr>
              <a:t>1. Why does a cat wag its tail? ( because it wants to do it) </a:t>
            </a:r>
            <a:endParaRPr lang="ru-RU" sz="1575" dirty="0">
              <a:latin typeface="Times New Roman"/>
              <a:ea typeface="Times New Roman"/>
            </a:endParaRPr>
          </a:p>
          <a:p>
            <a:pPr>
              <a:lnSpc>
                <a:spcPct val="150000"/>
              </a:lnSpc>
              <a:spcAft>
                <a:spcPts val="0"/>
              </a:spcAft>
            </a:pPr>
            <a:r>
              <a:rPr lang="en-US" sz="1575" dirty="0">
                <a:solidFill>
                  <a:srgbClr val="000000"/>
                </a:solidFill>
                <a:latin typeface="Times New Roman"/>
                <a:ea typeface="Times New Roman"/>
              </a:rPr>
              <a:t>2. What is it that looks like a cat, eats like a cat, walks like a cat, but still it is not a cat.(a kitten)</a:t>
            </a:r>
            <a:endParaRPr lang="ru-RU" sz="1575" dirty="0">
              <a:latin typeface="Times New Roman"/>
              <a:ea typeface="Times New Roman"/>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319" y="-1"/>
            <a:ext cx="7200900" cy="1849743"/>
          </a:xfrm>
          <a:prstGeom prst="rect">
            <a:avLst/>
          </a:prstGeom>
          <a:effectLst>
            <a:softEdge rad="127000"/>
          </a:effectLst>
        </p:spPr>
      </p:pic>
    </p:spTree>
    <p:extLst>
      <p:ext uri="{BB962C8B-B14F-4D97-AF65-F5344CB8AC3E}">
        <p14:creationId xmlns:p14="http://schemas.microsoft.com/office/powerpoint/2010/main" val="552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59_Edugray">
  <a:themeElements>
    <a:clrScheme name="Edu white 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u white line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u white 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 white 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 white 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 white 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 white 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 white 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 white 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 white 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 white 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 white 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 white 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 white 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59_Edugray</Template>
  <TotalTime>364</TotalTime>
  <Words>666</Words>
  <Application>Microsoft Office PowerPoint</Application>
  <PresentationFormat>Произвольный</PresentationFormat>
  <Paragraphs>57</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Comic Sans MS</vt:lpstr>
      <vt:lpstr>Times New Roman</vt:lpstr>
      <vt:lpstr>59_Edugray</vt:lpstr>
      <vt:lpstr>  Our pets</vt:lpstr>
      <vt:lpstr>1 step - monitoring</vt:lpstr>
      <vt:lpstr>Have you got a pet?</vt:lpstr>
      <vt:lpstr>What pet have you got?</vt:lpstr>
      <vt:lpstr>Do you like your pets?</vt:lpstr>
      <vt:lpstr> 2 step – scientific information </vt:lpstr>
      <vt:lpstr>Презентация PowerPoint</vt:lpstr>
      <vt:lpstr> Limericks</vt:lpstr>
      <vt:lpstr>Презентация PowerPoint</vt:lpstr>
      <vt:lpstr>Презентация PowerPoint</vt:lpstr>
      <vt:lpstr>Презентация PowerPoint</vt:lpstr>
      <vt:lpstr>Презентация PowerPoint</vt:lpstr>
      <vt:lpstr>   Thank you for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английскому языку на тему:  «Наши любимые домашние животные»</dc:title>
  <dc:creator>Арт</dc:creator>
  <cp:lastModifiedBy>Лена</cp:lastModifiedBy>
  <cp:revision>29</cp:revision>
  <dcterms:created xsi:type="dcterms:W3CDTF">2013-04-08T14:15:34Z</dcterms:created>
  <dcterms:modified xsi:type="dcterms:W3CDTF">2014-09-25T13:44:25Z</dcterms:modified>
</cp:coreProperties>
</file>