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57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56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0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96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30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17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42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2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53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96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6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79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065CA-FED0-49D6-89C7-B5996AE71020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7D8EE-6A07-44C0-996E-6DC2ACBA7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95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Arial Rounded MT Bold" pitchFamily="34" charset="0"/>
              </a:rPr>
              <a:t>Writing Skills</a:t>
            </a:r>
            <a:br>
              <a:rPr lang="en-US" sz="6000" dirty="0" smtClean="0">
                <a:latin typeface="Arial Rounded MT Bold" pitchFamily="34" charset="0"/>
              </a:rPr>
            </a:br>
            <a:r>
              <a:rPr lang="en-US" sz="5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Greetings cards</a:t>
            </a:r>
            <a:endParaRPr lang="ru-RU" sz="5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11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25100" cy="741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867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412776"/>
            <a:ext cx="6321896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 Matthew,</a:t>
            </a:r>
          </a:p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Happy birthday! Cheers for inviting me to your party next week! I’ll definitely come! Can’t wait to see you all!</a:t>
            </a:r>
          </a:p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Love,</a:t>
            </a:r>
          </a:p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5339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301"/>
            <a:ext cx="8418188" cy="286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36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548680"/>
            <a:ext cx="6624736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 Rounded MT Bold" pitchFamily="34" charset="0"/>
              </a:rPr>
              <a:t>Dear </a:t>
            </a:r>
            <a:r>
              <a:rPr lang="en-US" sz="3600" dirty="0" err="1" smtClean="0">
                <a:latin typeface="Arial Rounded MT Bold" pitchFamily="34" charset="0"/>
              </a:rPr>
              <a:t>Kira</a:t>
            </a:r>
            <a:r>
              <a:rPr lang="en-US" sz="3600" dirty="0" smtClean="0">
                <a:latin typeface="Arial Rounded MT Bold" pitchFamily="34" charset="0"/>
              </a:rPr>
              <a:t>,</a:t>
            </a:r>
          </a:p>
          <a:p>
            <a:pPr marL="0" indent="0">
              <a:buNone/>
            </a:pPr>
            <a:r>
              <a:rPr lang="en-US" sz="3600" dirty="0" smtClean="0">
                <a:latin typeface="Arial Rounded MT Bold" pitchFamily="34" charset="0"/>
              </a:rPr>
              <a:t>Congratulations on winning the summer school scholarship! I’m sure you’ll enjoy studying and living in London. Best of luck with everything! </a:t>
            </a:r>
            <a:endParaRPr lang="en-US" sz="3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Arial Rounded MT Bold" pitchFamily="34" charset="0"/>
              </a:rPr>
              <a:t>Love, </a:t>
            </a:r>
          </a:p>
          <a:p>
            <a:pPr marL="0" indent="0">
              <a:buNone/>
            </a:pPr>
            <a:r>
              <a:rPr lang="en-US" sz="3600" dirty="0" smtClean="0">
                <a:latin typeface="Arial Rounded MT Bold" pitchFamily="34" charset="0"/>
              </a:rPr>
              <a:t>Sarah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633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A friend of yours has bought a new car. Write a greetings card to congratulate your friend. Write 30-40 words.</a:t>
            </a:r>
          </a:p>
          <a:p>
            <a:pPr marL="514350" indent="-514350">
              <a:buAutoNum type="arabicPeriod"/>
            </a:pPr>
            <a:r>
              <a:rPr lang="en-US" dirty="0" smtClean="0"/>
              <a:t>A friend of yours has a new job.</a:t>
            </a:r>
            <a:r>
              <a:rPr lang="en-US" dirty="0"/>
              <a:t> Write a </a:t>
            </a:r>
            <a:r>
              <a:rPr lang="en-US" dirty="0" smtClean="0"/>
              <a:t>greetings </a:t>
            </a:r>
            <a:r>
              <a:rPr lang="en-US" dirty="0"/>
              <a:t>card to congratulate your friend. Write 30-40 words</a:t>
            </a:r>
            <a:r>
              <a:rPr lang="en-US" dirty="0" smtClean="0"/>
              <a:t>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A friend of yours </a:t>
            </a:r>
            <a:r>
              <a:rPr lang="en-US" dirty="0" smtClean="0"/>
              <a:t>is in hospital. </a:t>
            </a:r>
            <a:r>
              <a:rPr lang="en-US" dirty="0"/>
              <a:t>Write a </a:t>
            </a:r>
            <a:r>
              <a:rPr lang="en-US" dirty="0" smtClean="0"/>
              <a:t>card </a:t>
            </a:r>
            <a:r>
              <a:rPr lang="en-US" dirty="0"/>
              <a:t>to </a:t>
            </a:r>
            <a:r>
              <a:rPr lang="en-US" dirty="0" smtClean="0"/>
              <a:t>your </a:t>
            </a:r>
            <a:r>
              <a:rPr lang="en-US" dirty="0"/>
              <a:t>friend. Write 30-40 words.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185065"/>
      </p:ext>
    </p:extLst>
  </p:cSld>
  <p:clrMapOvr>
    <a:masterClrMapping/>
  </p:clrMapOvr>
</p:sld>
</file>

<file path=ppt/theme/theme1.xml><?xml version="1.0" encoding="utf-8"?>
<a:theme xmlns:a="http://schemas.openxmlformats.org/drawingml/2006/main" name="shablon21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shablon21</Template>
  <TotalTime>25</TotalTime>
  <Words>126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shablon21</vt:lpstr>
      <vt:lpstr>Writing Skills Greetings cards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Skills Greetings cards</dc:title>
  <dc:creator>Ириша</dc:creator>
  <cp:lastModifiedBy>Ириша</cp:lastModifiedBy>
  <cp:revision>3</cp:revision>
  <dcterms:created xsi:type="dcterms:W3CDTF">2014-08-01T10:28:36Z</dcterms:created>
  <dcterms:modified xsi:type="dcterms:W3CDTF">2014-08-01T10:53:56Z</dcterms:modified>
</cp:coreProperties>
</file>