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A%D0%BA%D0%B0%D1%80%D0%B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ru.wikipedia.org/wiki/%D0%98%D0%BC%D1%85%D0%BE%D1%82%D0%B5%D0%B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4%D0%B6%D0%BE%D1%81%D0%B5%D1%80" TargetMode="External"/><Relationship Id="rId5" Type="http://schemas.openxmlformats.org/officeDocument/2006/relationships/hyperlink" Target="https://ru.wikipedia.org/wiki/%D0%A4%D0%B0%D1%80%D0%B0%D0%BE%D0%BD" TargetMode="External"/><Relationship Id="rId4" Type="http://schemas.openxmlformats.org/officeDocument/2006/relationships/hyperlink" Target="https://ru.wikipedia.org/wiki/%D0%95%D0%B3%D0%B8%D0%BF%D0%B5%D1%8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0%B5%D1%84%D1%80%D0%B5%D0%BD" TargetMode="External"/><Relationship Id="rId2" Type="http://schemas.openxmlformats.org/officeDocument/2006/relationships/hyperlink" Target="https://ru.wikipedia.org/wiki/%D0%A5%D0%B5%D0%BE%D0%BF%D1%8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s://ru.wikipedia.org/wiki/%D0%9C%D0%B8%D0%BA%D0%B5%D1%80%D0%B8%D0%B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hyperlink" Target="http://go.mail.ru/search_images?q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1chudo.ru/usypalnitsy/44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9740" y="1988840"/>
            <a:ext cx="4087059" cy="413732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Еги́петские</a:t>
            </a:r>
            <a:r>
              <a:rPr lang="ru-RU" b="1" dirty="0"/>
              <a:t> </a:t>
            </a:r>
            <a:r>
              <a:rPr lang="ru-RU" b="1" dirty="0" err="1"/>
              <a:t>пирами́ды</a:t>
            </a:r>
            <a:r>
              <a:rPr lang="ru-RU" dirty="0"/>
              <a:t> — величайшие архитектурные памятники Древнего Египта, среди которых одно из «семи чудес света» — пирамида Хеопса и почётный кандидат «новых семи чудес света» — Пирамиды Гизы. </a:t>
            </a:r>
            <a:r>
              <a:rPr lang="ru-RU" dirty="0" smtClean="0"/>
              <a:t>Слово </a:t>
            </a:r>
            <a:r>
              <a:rPr lang="ru-RU" dirty="0"/>
              <a:t>«пирамида» — греческое, означает многогранник. </a:t>
            </a:r>
            <a:r>
              <a:rPr lang="ru-RU" dirty="0" smtClean="0"/>
              <a:t>Всего </a:t>
            </a:r>
            <a:r>
              <a:rPr lang="ru-RU" dirty="0"/>
              <a:t>в Египте было обнаружено 118 </a:t>
            </a:r>
            <a:r>
              <a:rPr lang="ru-RU" dirty="0" smtClean="0"/>
              <a:t>пирамид </a:t>
            </a:r>
            <a:r>
              <a:rPr lang="ru-RU" dirty="0"/>
              <a:t>(на ноябрь 2008 года).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90920" y="332656"/>
            <a:ext cx="5695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Пирамиды Египта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1024px-All_Gizah_Pyramids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83535"/>
            <a:ext cx="4420229" cy="278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05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3789040"/>
            <a:ext cx="8219256" cy="2592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Ломаная пирамида</a:t>
            </a:r>
            <a:r>
              <a:rPr lang="ru-RU" dirty="0"/>
              <a:t> — египетская пирамида </a:t>
            </a:r>
            <a:r>
              <a:rPr lang="ru-RU" dirty="0" smtClean="0"/>
              <a:t>в </a:t>
            </a:r>
            <a:r>
              <a:rPr lang="ru-RU" dirty="0" err="1" smtClean="0"/>
              <a:t>Дахшуре</a:t>
            </a:r>
            <a:r>
              <a:rPr lang="ru-RU" dirty="0" smtClean="0"/>
              <a:t>, </a:t>
            </a:r>
            <a:r>
              <a:rPr lang="ru-RU" dirty="0"/>
              <a:t>возведение которой приписывается фараону </a:t>
            </a:r>
            <a:r>
              <a:rPr lang="ru-RU" dirty="0" err="1" smtClean="0"/>
              <a:t>Снорфу</a:t>
            </a:r>
            <a:r>
              <a:rPr lang="ru-RU" dirty="0" smtClean="0"/>
              <a:t> (XXVI</a:t>
            </a:r>
            <a:r>
              <a:rPr lang="ru-RU" dirty="0"/>
              <a:t> в. до н. э.)</a:t>
            </a:r>
          </a:p>
          <a:p>
            <a:pPr marL="0" indent="0">
              <a:buNone/>
            </a:pPr>
            <a:r>
              <a:rPr lang="ru-RU" dirty="0"/>
              <a:t>Для объяснения нестандартной формы пирамиды немецкий египтолог Людвиг </a:t>
            </a:r>
            <a:r>
              <a:rPr lang="ru-RU" dirty="0" err="1"/>
              <a:t>Борхардт</a:t>
            </a:r>
            <a:r>
              <a:rPr lang="ru-RU" dirty="0"/>
              <a:t> (1863—1938) предложил свою «теорию </a:t>
            </a:r>
            <a:r>
              <a:rPr lang="ru-RU" dirty="0" err="1"/>
              <a:t>приращивания</a:t>
            </a:r>
            <a:r>
              <a:rPr lang="ru-RU" dirty="0"/>
              <a:t>». Согласно ей, царь умер неожиданно и угол наклона граней пирамиды был резко изменен с 54°31' до 43°21', чтобы быстро закончить работу. </a:t>
            </a:r>
          </a:p>
        </p:txBody>
      </p:sp>
      <p:pic>
        <p:nvPicPr>
          <p:cNvPr id="2050" name="Picture 2" descr="C:\Users\User\Pictures\1024px-GD-EG-Saqqara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968552" cy="330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4149080"/>
            <a:ext cx="8363272" cy="2520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Розовая пирамида</a:t>
            </a:r>
            <a:r>
              <a:rPr lang="ru-RU" dirty="0"/>
              <a:t> </a:t>
            </a:r>
            <a:r>
              <a:rPr lang="ru-RU" dirty="0" smtClean="0"/>
              <a:t>—на </a:t>
            </a:r>
            <a:r>
              <a:rPr lang="ru-RU" dirty="0"/>
              <a:t>момент своего строительства в XXVI в. до н. э. являвшаяся самым высоким сооружением на Земле. По размерам уступает только двум египетским пирамидам в </a:t>
            </a:r>
            <a:r>
              <a:rPr lang="ru-RU" dirty="0" smtClean="0"/>
              <a:t>Гизе . Название </a:t>
            </a:r>
            <a:r>
              <a:rPr lang="ru-RU" dirty="0"/>
              <a:t>связано с тем, что известняковые блоки, из которых сложена пирамида, приобретают в лучах заходящего солнца розовый цвет. Вход через наклонный проход на северной стороне спускается в три смежные камеры, доступные для посещения. Эта пирамида приписывается </a:t>
            </a:r>
            <a:r>
              <a:rPr lang="ru-RU" dirty="0" err="1"/>
              <a:t>Снофру</a:t>
            </a:r>
            <a:r>
              <a:rPr lang="ru-RU" dirty="0"/>
              <a:t> оттого, что на нескольких блоках обшивки красной краской начертано его имя.</a:t>
            </a:r>
          </a:p>
          <a:p>
            <a:endParaRPr lang="ru-RU" dirty="0"/>
          </a:p>
        </p:txBody>
      </p:sp>
      <p:pic>
        <p:nvPicPr>
          <p:cNvPr id="3074" name="Picture 2" descr="C:\Users\User\Pictures\Egypt_Dashur_RedPyramid_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5171712" cy="387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8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4221088"/>
            <a:ext cx="8219256" cy="2376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Ступенчатая пирамида в </a:t>
            </a:r>
            <a:r>
              <a:rPr lang="ru-RU" b="1" dirty="0" err="1"/>
              <a:t>Саккаре</a:t>
            </a:r>
            <a:r>
              <a:rPr lang="ru-RU" dirty="0"/>
              <a:t> — древнейшее из сохранившихся в мире крупных каменных зданий. Построено зодчим </a:t>
            </a:r>
            <a:r>
              <a:rPr lang="ru-RU" dirty="0" err="1">
                <a:hlinkClick r:id="rId2" tooltip="Имхотеп"/>
              </a:rPr>
              <a:t>Имхотепом</a:t>
            </a:r>
            <a:r>
              <a:rPr lang="ru-RU" dirty="0"/>
              <a:t> в </a:t>
            </a:r>
            <a:r>
              <a:rPr lang="ru-RU" dirty="0" err="1">
                <a:hlinkClick r:id="rId3" tooltip="Саккара"/>
              </a:rPr>
              <a:t>Саккара</a:t>
            </a:r>
            <a:r>
              <a:rPr lang="ru-RU" dirty="0"/>
              <a:t> для погребения </a:t>
            </a:r>
            <a:r>
              <a:rPr lang="ru-RU" dirty="0">
                <a:hlinkClick r:id="rId4" tooltip="Египет"/>
              </a:rPr>
              <a:t>египетского</a:t>
            </a:r>
            <a:r>
              <a:rPr lang="ru-RU" dirty="0"/>
              <a:t> </a:t>
            </a:r>
            <a:r>
              <a:rPr lang="ru-RU" dirty="0">
                <a:hlinkClick r:id="rId5" tooltip="Фараон"/>
              </a:rPr>
              <a:t>фараона</a:t>
            </a:r>
            <a:r>
              <a:rPr lang="ru-RU" dirty="0"/>
              <a:t> </a:t>
            </a:r>
            <a:r>
              <a:rPr lang="ru-RU" dirty="0" err="1">
                <a:hlinkClick r:id="rId6" tooltip="Джосер"/>
              </a:rPr>
              <a:t>Джосера</a:t>
            </a:r>
            <a:r>
              <a:rPr lang="ru-RU" dirty="0"/>
              <a:t> </a:t>
            </a:r>
            <a:r>
              <a:rPr lang="ru-RU" dirty="0" err="1"/>
              <a:t>ок</a:t>
            </a:r>
            <a:r>
              <a:rPr lang="ru-RU" dirty="0"/>
              <a:t>. 2650 г. до н. э. Ядро гробницы сложено из известняковых блоков. Размер пирамиды 125 метров × 115 метров, а высота — 61 метр.</a:t>
            </a:r>
          </a:p>
        </p:txBody>
      </p:sp>
      <p:pic>
        <p:nvPicPr>
          <p:cNvPr id="6146" name="Picture 2" descr="C:\Users\User\Pictures\1024px-Saqqara_BW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6632"/>
            <a:ext cx="5904656" cy="393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6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3933056"/>
            <a:ext cx="8291264" cy="2193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Великими пирамидами </a:t>
            </a:r>
            <a:r>
              <a:rPr lang="ru-RU" sz="2000" dirty="0"/>
              <a:t>называют расположенные в Гизе пирамиды фараонов </a:t>
            </a:r>
            <a:r>
              <a:rPr lang="ru-RU" sz="2000" dirty="0">
                <a:hlinkClick r:id="rId2" tooltip="Хеопс"/>
              </a:rPr>
              <a:t>Хеопса</a:t>
            </a:r>
            <a:r>
              <a:rPr lang="ru-RU" sz="2000" dirty="0"/>
              <a:t>, </a:t>
            </a:r>
            <a:r>
              <a:rPr lang="ru-RU" sz="2000" dirty="0" err="1" smtClean="0">
                <a:hlinkClick r:id="rId3" tooltip="Хефрен"/>
              </a:rPr>
              <a:t>Хефрена</a:t>
            </a:r>
            <a:r>
              <a:rPr lang="ru-RU" sz="2000" dirty="0" smtClean="0"/>
              <a:t> и </a:t>
            </a:r>
            <a:r>
              <a:rPr lang="ru-RU" sz="2000" dirty="0" err="1">
                <a:hlinkClick r:id="rId4" tooltip="Микерин"/>
              </a:rPr>
              <a:t>Микерина</a:t>
            </a:r>
            <a:r>
              <a:rPr lang="ru-RU" sz="2000" dirty="0"/>
              <a:t>. В отличие от пирамиды </a:t>
            </a:r>
            <a:r>
              <a:rPr lang="ru-RU" sz="2000" dirty="0" err="1"/>
              <a:t>Джосера</a:t>
            </a:r>
            <a:r>
              <a:rPr lang="ru-RU" sz="2000" dirty="0"/>
              <a:t>, эти пирамиды имеют не ступенчатую, а строго геометрическую, пирамидальную форму.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Стены </a:t>
            </a:r>
            <a:r>
              <a:rPr lang="ru-RU" sz="2000" dirty="0"/>
              <a:t>пирамид поднимаются под углом от 51° (пирамида </a:t>
            </a:r>
            <a:r>
              <a:rPr lang="ru-RU" sz="2000" dirty="0" err="1"/>
              <a:t>Менкаура</a:t>
            </a:r>
            <a:r>
              <a:rPr lang="ru-RU" sz="2000" dirty="0"/>
              <a:t>) до 53° (пирамида </a:t>
            </a:r>
            <a:r>
              <a:rPr lang="ru-RU" sz="2000" dirty="0" err="1"/>
              <a:t>Хефрена</a:t>
            </a:r>
            <a:r>
              <a:rPr lang="ru-RU" sz="2000" dirty="0"/>
              <a:t>) к горизонту. Грани точно ориентированы по сторонам света. Пирамида Хеопса построена на массивном природном скальном возвышении, которое оказалось в самой середине основания пирамиды. Его высота около 9 м.</a:t>
            </a:r>
          </a:p>
        </p:txBody>
      </p:sp>
      <p:pic>
        <p:nvPicPr>
          <p:cNvPr id="5122" name="Picture 2" descr="C:\Users\User\Pictures\Egipe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400600" cy="337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79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4077072"/>
            <a:ext cx="8291264" cy="2780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Самой большой является </a:t>
            </a:r>
            <a:r>
              <a:rPr lang="ru-RU" sz="1800" b="1" dirty="0"/>
              <a:t>пирамида Хеопса</a:t>
            </a:r>
            <a:r>
              <a:rPr lang="ru-RU" sz="1800" dirty="0"/>
              <a:t>. Первоначально её высота составляла 146,6 м, однако из-за того, что сейчас отсутствует облицовка пирамиды, её высота к настоящему времени уменьшилась до 138,8 м. Длина стороны пирамиды — 230 м. Постройку пирамиды датируют XXVI веком до н. э. Предположительно, строительство длилось более 20 лет.</a:t>
            </a:r>
          </a:p>
          <a:p>
            <a:pPr marL="0" indent="0">
              <a:buNone/>
            </a:pPr>
            <a:r>
              <a:rPr lang="ru-RU" sz="1800" dirty="0"/>
              <a:t>Пирамида сложена из 2,5 миллионов каменных блоков; цемент или другие связующие вещества не использовались. В среднем блоки весили 2,5 </a:t>
            </a:r>
            <a:r>
              <a:rPr lang="ru-RU" sz="1800" dirty="0" smtClean="0"/>
              <a:t>тонн. Пирамида </a:t>
            </a:r>
            <a:r>
              <a:rPr lang="ru-RU" sz="1800" dirty="0"/>
              <a:t>является практически монолитным сооружением — за исключением нескольких камер и ведущих к ним коридоров.</a:t>
            </a:r>
          </a:p>
          <a:p>
            <a:endParaRPr lang="ru-RU" sz="1800" dirty="0"/>
          </a:p>
        </p:txBody>
      </p:sp>
      <p:pic>
        <p:nvPicPr>
          <p:cNvPr id="4098" name="Picture 2" descr="C:\Users\User\Pictures\piramida_heopsa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4524752" cy="361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Pictures\0005-005-Sfink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59" y="25911"/>
            <a:ext cx="9185952" cy="688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85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Pictures\egipt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86481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45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7715200" cy="356125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go.mail.ru/search_images?q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https://ru.wikipedia.org/wiki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1chudo.ru/usypalnitsy/44-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41080" y="1600200"/>
            <a:ext cx="45719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8"/>
            <a:ext cx="89416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Интернет-ресурсы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983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117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2015-01-24T10:59:13Z</dcterms:created>
  <dcterms:modified xsi:type="dcterms:W3CDTF">2015-01-24T12:35:06Z</dcterms:modified>
</cp:coreProperties>
</file>