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udio/unknown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6" r:id="rId4"/>
    <p:sldId id="257" r:id="rId5"/>
    <p:sldId id="259" r:id="rId6"/>
    <p:sldId id="258" r:id="rId7"/>
    <p:sldId id="260" r:id="rId8"/>
    <p:sldId id="261" r:id="rId9"/>
    <p:sldId id="262" r:id="rId10"/>
    <p:sldId id="263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5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bin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bin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bin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bin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bin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bin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bin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bin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bin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bin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bin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B3C37-AFDA-49F5-8655-F87F256D26A8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F22F7-25A1-41FD-8602-AE03B79AE9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  <p:sndAc>
      <p:stSnd>
        <p:snd r:embed="rId1" name="push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B3C37-AFDA-49F5-8655-F87F256D26A8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F22F7-25A1-41FD-8602-AE03B79AE9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  <p:sndAc>
      <p:stSnd>
        <p:snd r:embed="rId1" name="push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B3C37-AFDA-49F5-8655-F87F256D26A8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F22F7-25A1-41FD-8602-AE03B79AE9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  <p:sndAc>
      <p:stSnd>
        <p:snd r:embed="rId1" name="push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B3C37-AFDA-49F5-8655-F87F256D26A8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F22F7-25A1-41FD-8602-AE03B79AE9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  <p:sndAc>
      <p:stSnd>
        <p:snd r:embed="rId1" name="push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B3C37-AFDA-49F5-8655-F87F256D26A8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F22F7-25A1-41FD-8602-AE03B79AE9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  <p:sndAc>
      <p:stSnd>
        <p:snd r:embed="rId1" name="push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B3C37-AFDA-49F5-8655-F87F256D26A8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F22F7-25A1-41FD-8602-AE03B79AE9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  <p:sndAc>
      <p:stSnd>
        <p:snd r:embed="rId1" name="push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B3C37-AFDA-49F5-8655-F87F256D26A8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F22F7-25A1-41FD-8602-AE03B79AE9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  <p:sndAc>
      <p:stSnd>
        <p:snd r:embed="rId1" name="push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B3C37-AFDA-49F5-8655-F87F256D26A8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F22F7-25A1-41FD-8602-AE03B79AE9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  <p:sndAc>
      <p:stSnd>
        <p:snd r:embed="rId1" name="push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B3C37-AFDA-49F5-8655-F87F256D26A8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F22F7-25A1-41FD-8602-AE03B79AE9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  <p:sndAc>
      <p:stSnd>
        <p:snd r:embed="rId1" name="push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B3C37-AFDA-49F5-8655-F87F256D26A8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F22F7-25A1-41FD-8602-AE03B79AE9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  <p:sndAc>
      <p:stSnd>
        <p:snd r:embed="rId1" name="push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B3C37-AFDA-49F5-8655-F87F256D26A8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F22F7-25A1-41FD-8602-AE03B79AE9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  <p:sndAc>
      <p:stSnd>
        <p:snd r:embed="rId1" name="push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6B3C37-AFDA-49F5-8655-F87F256D26A8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DF22F7-25A1-41FD-8602-AE03B79AE98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ipe dir="d"/>
    <p:sndAc>
      <p:stSnd>
        <p:snd r:embed="rId13" name="push.wav"/>
      </p:stSnd>
    </p:sndAc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ПРАВИЛА ЗАДЕЛКИ СЕМЯН В ПОЧВУ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Выполнил учитель МОУ СОШ № 5 </a:t>
            </a:r>
            <a:endParaRPr lang="ru-RU" dirty="0" smtClean="0"/>
          </a:p>
          <a:p>
            <a:r>
              <a:rPr lang="ru-RU" dirty="0" smtClean="0"/>
              <a:t>г. </a:t>
            </a:r>
            <a:r>
              <a:rPr lang="ru-RU" dirty="0" smtClean="0"/>
              <a:t>Ржева Тверской области</a:t>
            </a:r>
            <a:endParaRPr lang="ru-RU" dirty="0"/>
          </a:p>
        </p:txBody>
      </p:sp>
    </p:spTree>
  </p:cSld>
  <p:clrMapOvr>
    <a:masterClrMapping/>
  </p:clrMapOvr>
  <p:transition spd="slow">
    <p:wipe dir="d"/>
    <p:sndAc>
      <p:stSnd>
        <p:snd r:embed="rId2" name="push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Глубина заделки семян зависит от  свойств почвы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Глинистые почвы более плотные. Воздух в них не может проникать  глубоко, а влага долго держится в верхних слоях. Поэтому семена в этих почвах глубоко не заделывают.</a:t>
            </a:r>
            <a:endParaRPr lang="ru-RU" dirty="0"/>
          </a:p>
        </p:txBody>
      </p:sp>
      <p:pic>
        <p:nvPicPr>
          <p:cNvPr id="5" name="Содержимое 4" descr="1338760643_posev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648200" y="2279153"/>
            <a:ext cx="4038600" cy="3168057"/>
          </a:xfrm>
        </p:spPr>
      </p:pic>
    </p:spTree>
  </p:cSld>
  <p:clrMapOvr>
    <a:masterClrMapping/>
  </p:clrMapOvr>
  <p:transition spd="slow">
    <p:wipe dir="d"/>
    <p:sndAc>
      <p:stSnd>
        <p:snd r:embed="rId2" name="push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Закрепление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Как влияет на прорастание семян глубина их заделки?</a:t>
            </a:r>
          </a:p>
          <a:p>
            <a:r>
              <a:rPr lang="ru-RU" dirty="0" smtClean="0"/>
              <a:t>Как заделывают в почву крупные и мелкие семена?</a:t>
            </a:r>
          </a:p>
          <a:p>
            <a:r>
              <a:rPr lang="ru-RU" dirty="0" smtClean="0"/>
              <a:t>Как связана с особенностями </a:t>
            </a:r>
            <a:r>
              <a:rPr lang="ru-RU" smtClean="0"/>
              <a:t>почвы глубина заделки семян?</a:t>
            </a:r>
            <a:endParaRPr lang="ru-RU"/>
          </a:p>
        </p:txBody>
      </p:sp>
    </p:spTree>
  </p:cSld>
  <p:clrMapOvr>
    <a:masterClrMapping/>
  </p:clrMapOvr>
  <p:transition spd="slow">
    <p:wipe dir="d"/>
    <p:sndAc>
      <p:stSnd>
        <p:snd r:embed="rId2" name="push.wav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Повторение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Условия прорастания семян:</a:t>
            </a:r>
          </a:p>
          <a:p>
            <a:r>
              <a:rPr lang="ru-RU" dirty="0" smtClean="0"/>
              <a:t>Тепло</a:t>
            </a:r>
          </a:p>
          <a:p>
            <a:r>
              <a:rPr lang="ru-RU" dirty="0" smtClean="0"/>
              <a:t>Влага</a:t>
            </a:r>
          </a:p>
          <a:p>
            <a:r>
              <a:rPr lang="ru-RU" dirty="0" smtClean="0"/>
              <a:t>Воздух</a:t>
            </a:r>
          </a:p>
          <a:p>
            <a:r>
              <a:rPr lang="ru-RU" dirty="0" smtClean="0"/>
              <a:t>Всхожесть 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Определение всхожести семян:</a:t>
            </a:r>
          </a:p>
          <a:p>
            <a:r>
              <a:rPr lang="ru-RU" dirty="0" smtClean="0"/>
              <a:t>Если из 100 семян взошло от 60 до 100 семян, то всхожесть семян нормальная.</a:t>
            </a:r>
          </a:p>
          <a:p>
            <a:r>
              <a:rPr lang="ru-RU" dirty="0" smtClean="0"/>
              <a:t>Если взошло меньше 60 семян, то такие семена не пригодны для посева.</a:t>
            </a:r>
            <a:endParaRPr lang="ru-RU" dirty="0"/>
          </a:p>
        </p:txBody>
      </p:sp>
    </p:spTree>
  </p:cSld>
  <p:clrMapOvr>
    <a:masterClrMapping/>
  </p:clrMapOvr>
  <p:transition spd="slow">
    <p:wipe dir="d"/>
    <p:sndAc>
      <p:stSnd>
        <p:snd r:embed="rId2" name="push.wav"/>
      </p:stSnd>
    </p:sndAc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Словарная работа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smtClean="0"/>
              <a:t>Семена всхожие</a:t>
            </a:r>
          </a:p>
          <a:p>
            <a:r>
              <a:rPr lang="ru-RU" i="1" dirty="0" smtClean="0"/>
              <a:t>Семена невсхожие</a:t>
            </a:r>
          </a:p>
          <a:p>
            <a:r>
              <a:rPr lang="ru-RU" i="1" dirty="0" smtClean="0"/>
              <a:t>Семена качественные</a:t>
            </a:r>
          </a:p>
          <a:p>
            <a:r>
              <a:rPr lang="ru-RU" i="1" dirty="0" smtClean="0"/>
              <a:t>Глубина заделки семян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wipe dir="d"/>
    <p:sndAc>
      <p:stSnd>
        <p:snd r:embed="rId2" name="push.wav"/>
      </p:stSnd>
    </p:sndAc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Условия получения высокого урожая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Качественные семена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Соблюдение правил </a:t>
            </a:r>
          </a:p>
          <a:p>
            <a:pPr>
              <a:buNone/>
            </a:pPr>
            <a:r>
              <a:rPr lang="ru-RU" dirty="0" smtClean="0"/>
              <a:t>заделки семян в почву</a:t>
            </a:r>
            <a:endParaRPr lang="ru-RU" dirty="0"/>
          </a:p>
        </p:txBody>
      </p:sp>
      <p:pic>
        <p:nvPicPr>
          <p:cNvPr id="4" name="Рисунок 3" descr="Week1_01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14942" y="1214422"/>
            <a:ext cx="2438400" cy="2438400"/>
          </a:xfrm>
          <a:prstGeom prst="rect">
            <a:avLst/>
          </a:prstGeom>
        </p:spPr>
      </p:pic>
      <p:pic>
        <p:nvPicPr>
          <p:cNvPr id="5" name="Рисунок 4" descr="1-66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214942" y="3857628"/>
            <a:ext cx="2752381" cy="1980953"/>
          </a:xfrm>
          <a:prstGeom prst="rect">
            <a:avLst/>
          </a:prstGeom>
        </p:spPr>
      </p:pic>
    </p:spTree>
  </p:cSld>
  <p:clrMapOvr>
    <a:masterClrMapping/>
  </p:clrMapOvr>
  <p:transition spd="slow">
    <p:wipe dir="d"/>
    <p:sndAc>
      <p:stSnd>
        <p:snd r:embed="rId2" name="push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Зависит ли глубина заделки семян от их размеров?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Какие семена надо сажать неглубоко? Крупные, средние, мелкие?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Какие семена надо сажать глубоко? Крупные, средние, мелкие?</a:t>
            </a:r>
          </a:p>
          <a:p>
            <a:endParaRPr lang="ru-RU" dirty="0"/>
          </a:p>
        </p:txBody>
      </p:sp>
      <p:pic>
        <p:nvPicPr>
          <p:cNvPr id="6" name="Рисунок 5" descr="1275988761_semena-assort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5984" y="3286124"/>
            <a:ext cx="3857652" cy="3214710"/>
          </a:xfrm>
          <a:prstGeom prst="rect">
            <a:avLst/>
          </a:prstGeom>
        </p:spPr>
      </p:pic>
    </p:spTree>
  </p:cSld>
  <p:clrMapOvr>
    <a:masterClrMapping/>
  </p:clrMapOvr>
  <p:transition spd="slow">
    <p:wipe dir="d"/>
    <p:sndAc>
      <p:stSnd>
        <p:snd r:embed="rId2" name="push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Глубина заделки семян зависит от их размеров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dirty="0" smtClean="0"/>
              <a:t>Крупные семена заделывают в почву глубже, чем мелкие, т.к. в них больше запас питательных веществ</a:t>
            </a:r>
            <a:endParaRPr lang="ru-RU" dirty="0"/>
          </a:p>
        </p:txBody>
      </p:sp>
      <p:pic>
        <p:nvPicPr>
          <p:cNvPr id="5" name="Содержимое 4" descr="i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572000" y="1928802"/>
            <a:ext cx="3786214" cy="2786082"/>
          </a:xfrm>
        </p:spPr>
      </p:pic>
    </p:spTree>
  </p:cSld>
  <p:clrMapOvr>
    <a:masterClrMapping/>
  </p:clrMapOvr>
  <p:transition spd="slow">
    <p:wipe dir="d"/>
    <p:sndAc>
      <p:stSnd>
        <p:snd r:embed="rId2" name="push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Глубина заделки семян зависит от их размеров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Мелкие семена заделывают не так глубоко, т.к. в них меньше запас питательных веществ</a:t>
            </a:r>
          </a:p>
          <a:p>
            <a:endParaRPr lang="ru-RU" dirty="0"/>
          </a:p>
        </p:txBody>
      </p:sp>
      <p:pic>
        <p:nvPicPr>
          <p:cNvPr id="5" name="Содержимое 4" descr="82257473_large_00063870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214810" y="1928802"/>
            <a:ext cx="4643470" cy="3643337"/>
          </a:xfrm>
        </p:spPr>
      </p:pic>
    </p:spTree>
  </p:cSld>
  <p:clrMapOvr>
    <a:masterClrMapping/>
  </p:clrMapOvr>
  <p:transition spd="slow">
    <p:wipe dir="d"/>
    <p:sndAc>
      <p:stSnd>
        <p:snd r:embed="rId2" name="push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Глубина заделки семян зависит от  свойств почвы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Вспомните свойства песчаных </a:t>
            </a:r>
            <a:r>
              <a:rPr lang="ru-RU" dirty="0" smtClean="0"/>
              <a:t>почв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Вспомните свойства глиняных </a:t>
            </a:r>
            <a:r>
              <a:rPr lang="ru-RU" dirty="0" smtClean="0"/>
              <a:t>почв</a:t>
            </a:r>
            <a:endParaRPr lang="ru-RU" dirty="0"/>
          </a:p>
        </p:txBody>
      </p:sp>
      <p:pic>
        <p:nvPicPr>
          <p:cNvPr id="5" name="Рисунок 4" descr="pochva_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14810" y="2857496"/>
            <a:ext cx="4686300" cy="3429000"/>
          </a:xfrm>
          <a:prstGeom prst="rect">
            <a:avLst/>
          </a:prstGeom>
        </p:spPr>
      </p:pic>
      <p:pic>
        <p:nvPicPr>
          <p:cNvPr id="6" name="Рисунок 5" descr="08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85720" y="3071810"/>
            <a:ext cx="3810000" cy="2543175"/>
          </a:xfrm>
          <a:prstGeom prst="rect">
            <a:avLst/>
          </a:prstGeom>
        </p:spPr>
      </p:pic>
    </p:spTree>
  </p:cSld>
  <p:clrMapOvr>
    <a:masterClrMapping/>
  </p:clrMapOvr>
  <p:transition spd="slow">
    <p:wipe dir="d"/>
    <p:sndAc>
      <p:stSnd>
        <p:snd r:embed="rId2" name="push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Глубина заделки семян зависит от  свойств почвы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В песчаные почвы семена заделывают глубже. В верхних слоях этих почв влаги меньше, чем в более глубоких. Эти почвы рыхлые и воздух в них проникает глубоко.</a:t>
            </a:r>
            <a:endParaRPr lang="ru-RU" dirty="0"/>
          </a:p>
        </p:txBody>
      </p:sp>
      <p:pic>
        <p:nvPicPr>
          <p:cNvPr id="5" name="Содержимое 4" descr="Semena1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191125" y="1624806"/>
            <a:ext cx="2952750" cy="4476750"/>
          </a:xfrm>
        </p:spPr>
      </p:pic>
    </p:spTree>
  </p:cSld>
  <p:clrMapOvr>
    <a:masterClrMapping/>
  </p:clrMapOvr>
  <p:transition spd="slow">
    <p:wipe dir="d"/>
    <p:sndAc>
      <p:stSnd>
        <p:snd r:embed="rId2" name="push.wav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10">
      <a:dk1>
        <a:sysClr val="windowText" lastClr="000000"/>
      </a:dk1>
      <a:lt1>
        <a:srgbClr val="00B050"/>
      </a:lt1>
      <a:dk2>
        <a:srgbClr val="7153A0"/>
      </a:dk2>
      <a:lt2>
        <a:srgbClr val="FEFAC9"/>
      </a:lt2>
      <a:accent1>
        <a:srgbClr val="F3A447"/>
      </a:accent1>
      <a:accent2>
        <a:srgbClr val="F3A447"/>
      </a:accent2>
      <a:accent3>
        <a:srgbClr val="E7BC29"/>
      </a:accent3>
      <a:accent4>
        <a:srgbClr val="7153A0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279</Words>
  <Application>Microsoft Office PowerPoint</Application>
  <PresentationFormat>Экран (4:3)</PresentationFormat>
  <Paragraphs>44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ПРАВИЛА ЗАДЕЛКИ СЕМЯН В ПОЧВУ</vt:lpstr>
      <vt:lpstr>Повторение </vt:lpstr>
      <vt:lpstr>Словарная работа</vt:lpstr>
      <vt:lpstr>Условия получения высокого урожая</vt:lpstr>
      <vt:lpstr>Зависит ли глубина заделки семян от их размеров?</vt:lpstr>
      <vt:lpstr>Глубина заделки семян зависит от их размеров</vt:lpstr>
      <vt:lpstr>Глубина заделки семян зависит от их размеров</vt:lpstr>
      <vt:lpstr>Глубина заделки семян зависит от  свойств почвы</vt:lpstr>
      <vt:lpstr>Глубина заделки семян зависит от  свойств почвы</vt:lpstr>
      <vt:lpstr>Глубина заделки семян зависит от  свойств почвы</vt:lpstr>
      <vt:lpstr>Закрепление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Правила заделки семян в почву</dc:title>
  <dc:creator>Admin</dc:creator>
  <cp:lastModifiedBy>Admin</cp:lastModifiedBy>
  <cp:revision>11</cp:revision>
  <dcterms:created xsi:type="dcterms:W3CDTF">2013-10-28T18:08:30Z</dcterms:created>
  <dcterms:modified xsi:type="dcterms:W3CDTF">2013-10-28T20:09:54Z</dcterms:modified>
</cp:coreProperties>
</file>