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0599B9-5F48-4EDC-8FC8-A01B74081A97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A5606-F329-49E0-95F9-DEBB3FE5F6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0599B9-5F48-4EDC-8FC8-A01B74081A97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A5606-F329-49E0-95F9-DEBB3FE5F6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0599B9-5F48-4EDC-8FC8-A01B74081A97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A5606-F329-49E0-95F9-DEBB3FE5F6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0599B9-5F48-4EDC-8FC8-A01B74081A97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A5606-F329-49E0-95F9-DEBB3FE5F6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0599B9-5F48-4EDC-8FC8-A01B74081A97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A5606-F329-49E0-95F9-DEBB3FE5F6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0599B9-5F48-4EDC-8FC8-A01B74081A97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A5606-F329-49E0-95F9-DEBB3FE5F6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0599B9-5F48-4EDC-8FC8-A01B74081A97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A5606-F329-49E0-95F9-DEBB3FE5F6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0599B9-5F48-4EDC-8FC8-A01B74081A97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A5606-F329-49E0-95F9-DEBB3FE5F6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0599B9-5F48-4EDC-8FC8-A01B74081A97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A5606-F329-49E0-95F9-DEBB3FE5F6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0599B9-5F48-4EDC-8FC8-A01B74081A97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A5606-F329-49E0-95F9-DEBB3FE5F6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0599B9-5F48-4EDC-8FC8-A01B74081A97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7A5606-F329-49E0-95F9-DEBB3FE5F67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A0599B9-5F48-4EDC-8FC8-A01B74081A97}" type="datetimeFigureOut">
              <a:rPr lang="ru-RU" smtClean="0"/>
              <a:t>05.02.2014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C7A5606-F329-49E0-95F9-DEBB3FE5F67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8 «Б» класс</a:t>
            </a:r>
            <a:br>
              <a:rPr lang="ru-RU" dirty="0" smtClean="0"/>
            </a:br>
            <a:r>
              <a:rPr lang="ru-RU" dirty="0" smtClean="0"/>
              <a:t>наш учебный год 2012-2013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Классный руководитель </a:t>
            </a:r>
          </a:p>
          <a:p>
            <a:r>
              <a:rPr lang="ru-RU" dirty="0" err="1" smtClean="0"/>
              <a:t>Ж.В.Нахушева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673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13176"/>
            <a:ext cx="9143999" cy="1844824"/>
          </a:xfrm>
        </p:spPr>
        <p:txBody>
          <a:bodyPr/>
          <a:lstStyle/>
          <a:p>
            <a:r>
              <a:rPr lang="ru-RU" dirty="0" smtClean="0"/>
              <a:t>Наша Катя- активна во всех делах. </a:t>
            </a:r>
            <a:endParaRPr lang="ru-RU" dirty="0"/>
          </a:p>
        </p:txBody>
      </p:sp>
      <p:pic>
        <p:nvPicPr>
          <p:cNvPr id="8194" name="Picture 2" descr="E:\фото 8Б\5В\DSC0002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836712"/>
            <a:ext cx="6336704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7213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97152"/>
            <a:ext cx="8676455" cy="1368152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dirty="0" smtClean="0"/>
              <a:t>День памяти воинов- интернационалистов 15 февраля</a:t>
            </a:r>
            <a:endParaRPr lang="ru-RU" dirty="0"/>
          </a:p>
        </p:txBody>
      </p:sp>
      <p:pic>
        <p:nvPicPr>
          <p:cNvPr id="9218" name="Picture 2" descr="E:\фото 8Б\5В\P121009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1640" y="295320"/>
            <a:ext cx="6480720" cy="4429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8437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085184"/>
            <a:ext cx="8352927" cy="1224136"/>
          </a:xfrm>
        </p:spPr>
        <p:txBody>
          <a:bodyPr/>
          <a:lstStyle/>
          <a:p>
            <a:r>
              <a:rPr lang="ru-RU" dirty="0" err="1" smtClean="0"/>
              <a:t>И.В.Михайлов</a:t>
            </a:r>
            <a:r>
              <a:rPr lang="ru-RU" dirty="0" smtClean="0"/>
              <a:t> проводит презентацию своей книги</a:t>
            </a:r>
            <a:endParaRPr lang="ru-RU" dirty="0"/>
          </a:p>
        </p:txBody>
      </p:sp>
      <p:pic>
        <p:nvPicPr>
          <p:cNvPr id="10242" name="Picture 2" descr="E:\фото 8Б\5В\P12101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768736" y="530225"/>
            <a:ext cx="5652565" cy="418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1488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581128"/>
            <a:ext cx="8712967" cy="1872208"/>
          </a:xfrm>
        </p:spPr>
        <p:txBody>
          <a:bodyPr/>
          <a:lstStyle/>
          <a:p>
            <a:r>
              <a:rPr lang="ru-RU" dirty="0" smtClean="0"/>
              <a:t>Участие в городской акции «Мы против наркотиков»</a:t>
            </a:r>
            <a:endParaRPr lang="ru-RU" dirty="0"/>
          </a:p>
        </p:txBody>
      </p:sp>
      <p:pic>
        <p:nvPicPr>
          <p:cNvPr id="11266" name="Picture 2" descr="E:\фото 8Б\фото месячника\DSC0009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404664"/>
            <a:ext cx="6120679" cy="4653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65427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45224"/>
            <a:ext cx="8820471" cy="1412776"/>
          </a:xfrm>
        </p:spPr>
        <p:txBody>
          <a:bodyPr/>
          <a:lstStyle/>
          <a:p>
            <a:r>
              <a:rPr lang="ru-RU" dirty="0" smtClean="0"/>
              <a:t>Поздравляли детей-инвалидов с Новым годом</a:t>
            </a:r>
            <a:endParaRPr lang="ru-RU" dirty="0"/>
          </a:p>
        </p:txBody>
      </p:sp>
      <p:pic>
        <p:nvPicPr>
          <p:cNvPr id="12290" name="Picture 2" descr="E:\фото 8Б\фото месячника\DSC0015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227514"/>
            <a:ext cx="6696744" cy="5289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8730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4725144"/>
            <a:ext cx="8460432" cy="7900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 удовольствием самостоятельно готовим классные часы</a:t>
            </a:r>
            <a:endParaRPr lang="ru-RU" dirty="0"/>
          </a:p>
        </p:txBody>
      </p:sp>
      <p:pic>
        <p:nvPicPr>
          <p:cNvPr id="13314" name="Picture 2" descr="E:\фото 8Б\фото месячника\DSC0016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279924" y="888855"/>
            <a:ext cx="4630189" cy="3470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4393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3" y="5733256"/>
            <a:ext cx="7838257" cy="720080"/>
          </a:xfrm>
        </p:spPr>
        <p:txBody>
          <a:bodyPr/>
          <a:lstStyle/>
          <a:p>
            <a:r>
              <a:rPr lang="ru-RU" dirty="0" smtClean="0"/>
              <a:t>День здоровья  6 апреля</a:t>
            </a:r>
            <a:endParaRPr lang="ru-RU" dirty="0"/>
          </a:p>
        </p:txBody>
      </p:sp>
      <p:pic>
        <p:nvPicPr>
          <p:cNvPr id="14338" name="Picture 2" descr="E:\фото 8Б\DSC0009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836712"/>
            <a:ext cx="6768752" cy="4903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15687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229200"/>
            <a:ext cx="8460432" cy="936104"/>
          </a:xfrm>
        </p:spPr>
        <p:txBody>
          <a:bodyPr/>
          <a:lstStyle/>
          <a:p>
            <a:r>
              <a:rPr lang="ru-RU" dirty="0" smtClean="0"/>
              <a:t>Дружеский матч по футболу</a:t>
            </a:r>
            <a:endParaRPr lang="ru-RU" dirty="0"/>
          </a:p>
        </p:txBody>
      </p:sp>
      <p:pic>
        <p:nvPicPr>
          <p:cNvPr id="15362" name="Picture 2" descr="E:\фото 8Б\DSC0009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907704" y="476672"/>
            <a:ext cx="5333269" cy="418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0324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013176"/>
            <a:ext cx="8208911" cy="1224136"/>
          </a:xfrm>
        </p:spPr>
        <p:txBody>
          <a:bodyPr/>
          <a:lstStyle/>
          <a:p>
            <a:r>
              <a:rPr lang="ru-RU" dirty="0" smtClean="0"/>
              <a:t>Активные болельщики-половина успеха игроков</a:t>
            </a:r>
            <a:endParaRPr lang="ru-RU" dirty="0"/>
          </a:p>
        </p:txBody>
      </p:sp>
      <p:pic>
        <p:nvPicPr>
          <p:cNvPr id="16386" name="Picture 2" descr="E:\фото 8Б\DSC0009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763438" y="530225"/>
            <a:ext cx="5663162" cy="418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26702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1" y="5013176"/>
            <a:ext cx="7488833" cy="129614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Классный час по безопасности</a:t>
            </a:r>
            <a:endParaRPr lang="ru-RU" dirty="0"/>
          </a:p>
        </p:txBody>
      </p:sp>
      <p:pic>
        <p:nvPicPr>
          <p:cNvPr id="17410" name="Picture 2" descr="E:\фото 8Б\DSCN060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765684" y="530225"/>
            <a:ext cx="5658670" cy="418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1878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Отряд «Алые Паруса»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                          </a:t>
            </a:r>
            <a:r>
              <a:rPr lang="ru-RU" i="1" u="sng" dirty="0" smtClean="0"/>
              <a:t>Девиз отряда:</a:t>
            </a:r>
          </a:p>
          <a:p>
            <a:pPr marL="0" indent="0">
              <a:buNone/>
            </a:pPr>
            <a:r>
              <a:rPr lang="ru-RU" dirty="0" smtClean="0"/>
              <a:t>     Бороться и искать, найти и не сдаваться</a:t>
            </a:r>
          </a:p>
          <a:p>
            <a:pPr marL="0" indent="0">
              <a:buNone/>
            </a:pPr>
            <a:r>
              <a:rPr lang="ru-RU" i="1" dirty="0"/>
              <a:t> </a:t>
            </a:r>
            <a:r>
              <a:rPr lang="ru-RU" i="1" dirty="0" smtClean="0"/>
              <a:t>                         </a:t>
            </a:r>
            <a:r>
              <a:rPr lang="ru-RU" i="1" u="sng" dirty="0" smtClean="0"/>
              <a:t>Законы отряда:</a:t>
            </a:r>
          </a:p>
          <a:p>
            <a:pPr marL="0" indent="0">
              <a:buNone/>
            </a:pPr>
            <a:r>
              <a:rPr lang="ru-RU" dirty="0" smtClean="0"/>
              <a:t>Закон единства слова и дела</a:t>
            </a:r>
          </a:p>
          <a:p>
            <a:pPr marL="0" indent="0">
              <a:buNone/>
            </a:pPr>
            <a:r>
              <a:rPr lang="ru-RU" dirty="0" smtClean="0"/>
              <a:t>Закон заботы и милосердия</a:t>
            </a:r>
          </a:p>
          <a:p>
            <a:pPr marL="0" indent="0">
              <a:buNone/>
            </a:pPr>
            <a:r>
              <a:rPr lang="ru-RU" dirty="0" smtClean="0"/>
              <a:t>Закон товарищества и дружбы</a:t>
            </a:r>
          </a:p>
          <a:p>
            <a:pPr marL="0" indent="0">
              <a:buNone/>
            </a:pPr>
            <a:r>
              <a:rPr lang="ru-RU" dirty="0" smtClean="0"/>
              <a:t>Закон чести и совести</a:t>
            </a:r>
          </a:p>
          <a:p>
            <a:pPr marL="0" indent="0">
              <a:buNone/>
            </a:pPr>
            <a:r>
              <a:rPr lang="ru-RU" dirty="0" smtClean="0"/>
              <a:t>Закон правой руки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08336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157192"/>
            <a:ext cx="7992887" cy="936104"/>
          </a:xfrm>
        </p:spPr>
        <p:txBody>
          <a:bodyPr/>
          <a:lstStyle/>
          <a:p>
            <a:pPr algn="ctr"/>
            <a:r>
              <a:rPr lang="ru-RU" dirty="0" smtClean="0"/>
              <a:t>В нашем кабинете</a:t>
            </a:r>
            <a:endParaRPr lang="ru-RU" dirty="0"/>
          </a:p>
        </p:txBody>
      </p:sp>
      <p:pic>
        <p:nvPicPr>
          <p:cNvPr id="18434" name="Picture 2" descr="E:\жана\9 мая\24052013177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139200" y="530225"/>
            <a:ext cx="6911638" cy="418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376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085184"/>
            <a:ext cx="8208912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Поздравляем с 9 мая подшефных ветеранов </a:t>
            </a:r>
            <a:endParaRPr lang="ru-RU" dirty="0"/>
          </a:p>
        </p:txBody>
      </p:sp>
      <p:pic>
        <p:nvPicPr>
          <p:cNvPr id="19458" name="Picture 2" descr="E:\фото 8Б\DSC0020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795368" y="530225"/>
            <a:ext cx="5599302" cy="418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43480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59" y="5301208"/>
            <a:ext cx="7694241" cy="936104"/>
          </a:xfrm>
        </p:spPr>
        <p:txBody>
          <a:bodyPr>
            <a:normAutofit/>
          </a:bodyPr>
          <a:lstStyle/>
          <a:p>
            <a:r>
              <a:rPr lang="ru-RU" dirty="0" smtClean="0"/>
              <a:t>Доброе утро, ветеран!</a:t>
            </a:r>
            <a:endParaRPr lang="ru-RU" dirty="0"/>
          </a:p>
        </p:txBody>
      </p:sp>
      <p:pic>
        <p:nvPicPr>
          <p:cNvPr id="20482" name="Picture 2" descr="E:\фото 8Б\08052013167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43608" y="908720"/>
            <a:ext cx="6869306" cy="418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53083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5" y="5157192"/>
            <a:ext cx="7910265" cy="864096"/>
          </a:xfrm>
        </p:spPr>
        <p:txBody>
          <a:bodyPr/>
          <a:lstStyle/>
          <a:p>
            <a:pPr algn="ctr"/>
            <a:r>
              <a:rPr lang="ru-RU" dirty="0" smtClean="0"/>
              <a:t>Счастливых каникул!</a:t>
            </a:r>
            <a:endParaRPr lang="ru-RU" dirty="0"/>
          </a:p>
        </p:txBody>
      </p:sp>
      <p:pic>
        <p:nvPicPr>
          <p:cNvPr id="21506" name="Picture 2" descr="C:\Users\Public\Pictures\Sample Pictures\Tulip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803136" y="530225"/>
            <a:ext cx="5583766" cy="418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6796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E:\фото 8Б\8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995378" y="530225"/>
            <a:ext cx="3199282" cy="418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4675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805264"/>
            <a:ext cx="8352927" cy="1052736"/>
          </a:xfrm>
        </p:spPr>
        <p:txBody>
          <a:bodyPr/>
          <a:lstStyle/>
          <a:p>
            <a:r>
              <a:rPr lang="ru-RU" dirty="0" smtClean="0"/>
              <a:t>Все начинается 1 сентября</a:t>
            </a:r>
            <a:endParaRPr lang="ru-RU" dirty="0"/>
          </a:p>
        </p:txBody>
      </p:sp>
      <p:pic>
        <p:nvPicPr>
          <p:cNvPr id="2050" name="Picture 2" descr="E:\документы по классному руководству\документы по кл. р\классное руководство\Фотки 7 Б класса\DSCN419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803136" y="530225"/>
            <a:ext cx="5583766" cy="418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475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301208"/>
            <a:ext cx="8532439" cy="864096"/>
          </a:xfrm>
        </p:spPr>
        <p:txBody>
          <a:bodyPr/>
          <a:lstStyle/>
          <a:p>
            <a:r>
              <a:rPr lang="ru-RU" dirty="0" smtClean="0"/>
              <a:t>Общешкольные мероприятия</a:t>
            </a:r>
            <a:endParaRPr lang="ru-RU" dirty="0"/>
          </a:p>
        </p:txBody>
      </p:sp>
      <p:pic>
        <p:nvPicPr>
          <p:cNvPr id="3075" name="Picture 3" descr="E:\фото 8Б\5В\DSC000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507958" y="530225"/>
            <a:ext cx="6174121" cy="418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6517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733256"/>
            <a:ext cx="9036495" cy="1124744"/>
          </a:xfrm>
        </p:spPr>
        <p:txBody>
          <a:bodyPr/>
          <a:lstStyle/>
          <a:p>
            <a:r>
              <a:rPr lang="ru-RU" dirty="0" smtClean="0"/>
              <a:t>Участие в конкурсах </a:t>
            </a:r>
            <a:endParaRPr lang="ru-RU" dirty="0"/>
          </a:p>
        </p:txBody>
      </p:sp>
      <p:pic>
        <p:nvPicPr>
          <p:cNvPr id="4098" name="Picture 2" descr="E:\фото 8Б\5В\DSC000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803136" y="530225"/>
            <a:ext cx="5583766" cy="418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949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085184"/>
            <a:ext cx="8604447" cy="864096"/>
          </a:xfrm>
        </p:spPr>
        <p:txBody>
          <a:bodyPr/>
          <a:lstStyle/>
          <a:p>
            <a:r>
              <a:rPr lang="ru-RU" dirty="0" smtClean="0"/>
              <a:t>И заслуженная награда</a:t>
            </a:r>
            <a:endParaRPr lang="ru-RU" dirty="0"/>
          </a:p>
        </p:txBody>
      </p:sp>
      <p:pic>
        <p:nvPicPr>
          <p:cNvPr id="5122" name="Picture 2" descr="E:\фото 8Б\5В\DSC000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777901" y="530225"/>
            <a:ext cx="5634235" cy="418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0329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25144"/>
            <a:ext cx="8820471" cy="1944216"/>
          </a:xfrm>
        </p:spPr>
        <p:txBody>
          <a:bodyPr/>
          <a:lstStyle/>
          <a:p>
            <a:r>
              <a:rPr lang="ru-RU" dirty="0" smtClean="0"/>
              <a:t>За участие в  конкурса «Креативная елочная игрушка»</a:t>
            </a:r>
            <a:endParaRPr lang="ru-RU" dirty="0"/>
          </a:p>
        </p:txBody>
      </p:sp>
      <p:pic>
        <p:nvPicPr>
          <p:cNvPr id="6146" name="Picture 2" descr="E:\фото 8Б\5В\DSC0001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1640" y="476672"/>
            <a:ext cx="6336704" cy="4630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0273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372168"/>
            <a:ext cx="9143999" cy="2153176"/>
          </a:xfrm>
        </p:spPr>
        <p:txBody>
          <a:bodyPr>
            <a:normAutofit/>
          </a:bodyPr>
          <a:lstStyle/>
          <a:p>
            <a:r>
              <a:rPr lang="ru-RU" dirty="0" smtClean="0"/>
              <a:t>В феврале по доброй традиции собираем посылку солдату- выпускнику</a:t>
            </a:r>
            <a:endParaRPr lang="ru-RU" dirty="0"/>
          </a:p>
        </p:txBody>
      </p:sp>
      <p:pic>
        <p:nvPicPr>
          <p:cNvPr id="7170" name="Picture 2" descr="E:\фото 8Б\5В\DSC0001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404664"/>
            <a:ext cx="5904656" cy="4419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6767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176</TotalTime>
  <Words>151</Words>
  <Application>Microsoft Office PowerPoint</Application>
  <PresentationFormat>Экран (4:3)</PresentationFormat>
  <Paragraphs>32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Аспект</vt:lpstr>
      <vt:lpstr>8 «Б» класс наш учебный год 2012-2013</vt:lpstr>
      <vt:lpstr>Отряд «Алые Паруса»</vt:lpstr>
      <vt:lpstr>Презентация PowerPoint</vt:lpstr>
      <vt:lpstr>Все начинается 1 сентября</vt:lpstr>
      <vt:lpstr>Общешкольные мероприятия</vt:lpstr>
      <vt:lpstr>Участие в конкурсах </vt:lpstr>
      <vt:lpstr>И заслуженная награда</vt:lpstr>
      <vt:lpstr>За участие в  конкурса «Креативная елочная игрушка»</vt:lpstr>
      <vt:lpstr>В феврале по доброй традиции собираем посылку солдату- выпускнику</vt:lpstr>
      <vt:lpstr>Наша Катя- активна во всех делах. </vt:lpstr>
      <vt:lpstr>День памяти воинов- интернационалистов 15 февраля</vt:lpstr>
      <vt:lpstr>И.В.Михайлов проводит презентацию своей книги</vt:lpstr>
      <vt:lpstr>Участие в городской акции «Мы против наркотиков»</vt:lpstr>
      <vt:lpstr>Поздравляли детей-инвалидов с Новым годом</vt:lpstr>
      <vt:lpstr>С удовольствием самостоятельно готовим классные часы</vt:lpstr>
      <vt:lpstr>День здоровья  6 апреля</vt:lpstr>
      <vt:lpstr>Дружеский матч по футболу</vt:lpstr>
      <vt:lpstr>Активные болельщики-половина успеха игроков</vt:lpstr>
      <vt:lpstr>Классный час по безопасности</vt:lpstr>
      <vt:lpstr>В нашем кабинете</vt:lpstr>
      <vt:lpstr>Поздравляем с 9 мая подшефных ветеранов </vt:lpstr>
      <vt:lpstr>Доброе утро, ветеран!</vt:lpstr>
      <vt:lpstr>Счастливых каникул!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«Б» класс наш учебный год 2012-2013</dc:title>
  <dc:creator>Учитель</dc:creator>
  <cp:lastModifiedBy>Учитель</cp:lastModifiedBy>
  <cp:revision>13</cp:revision>
  <dcterms:created xsi:type="dcterms:W3CDTF">2013-06-27T07:06:34Z</dcterms:created>
  <dcterms:modified xsi:type="dcterms:W3CDTF">2014-02-05T10:23:23Z</dcterms:modified>
</cp:coreProperties>
</file>