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Hello. Nice to meet you</a:t>
            </a:r>
            <a:endParaRPr lang="ru-RU" dirty="0"/>
          </a:p>
        </p:txBody>
      </p:sp>
      <p:pic>
        <p:nvPicPr>
          <p:cNvPr id="4" name="Содержимое 3" descr="Рисунок_анг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5840" y="1985613"/>
            <a:ext cx="7132320" cy="37551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Look at the questions and find the answers in the text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What is the girl s name?</a:t>
            </a:r>
          </a:p>
          <a:p>
            <a:r>
              <a:rPr lang="en-US" sz="2800" dirty="0" smtClean="0"/>
              <a:t>2. How old is she?</a:t>
            </a:r>
          </a:p>
          <a:p>
            <a:r>
              <a:rPr lang="en-US" sz="2800" dirty="0" smtClean="0"/>
              <a:t>3. When was she born?</a:t>
            </a:r>
          </a:p>
          <a:p>
            <a:r>
              <a:rPr lang="en-US" sz="2800" dirty="0" smtClean="0"/>
              <a:t>4. How large is her family?</a:t>
            </a:r>
          </a:p>
          <a:p>
            <a:r>
              <a:rPr lang="en-US" sz="2800" dirty="0" smtClean="0"/>
              <a:t>5. Does she have brothers or sisters?</a:t>
            </a:r>
          </a:p>
          <a:p>
            <a:r>
              <a:rPr lang="en-US" sz="2800" dirty="0" smtClean="0"/>
              <a:t>6. What are her father and mother?</a:t>
            </a:r>
          </a:p>
          <a:p>
            <a:r>
              <a:rPr lang="en-US" sz="2800" dirty="0" smtClean="0"/>
              <a:t>7. What is her </a:t>
            </a:r>
            <a:r>
              <a:rPr lang="en-US" sz="2800" dirty="0" err="1" smtClean="0"/>
              <a:t>favourite</a:t>
            </a:r>
            <a:r>
              <a:rPr lang="en-US" sz="2800" dirty="0" smtClean="0"/>
              <a:t>  subject at the college?</a:t>
            </a:r>
          </a:p>
          <a:p>
            <a:r>
              <a:rPr lang="en-US" sz="2800" dirty="0" smtClean="0"/>
              <a:t>8.What music does she like to listen to?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Read the numerals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20757788"/>
              </p:ext>
            </p:extLst>
          </p:nvPr>
        </p:nvGraphicFramePr>
        <p:xfrm>
          <a:off x="467544" y="1340768"/>
          <a:ext cx="1917888" cy="124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648072"/>
                <a:gridCol w="611400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</a:t>
                      </a:r>
                      <a:endParaRPr lang="ru-RU" sz="2800" dirty="0"/>
                    </a:p>
                  </a:txBody>
                  <a:tcPr/>
                </a:tc>
              </a:tr>
              <a:tr h="6658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9962428"/>
              </p:ext>
            </p:extLst>
          </p:nvPr>
        </p:nvGraphicFramePr>
        <p:xfrm>
          <a:off x="2915816" y="2708920"/>
          <a:ext cx="2016224" cy="119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526"/>
                <a:gridCol w="733173"/>
                <a:gridCol w="641525"/>
              </a:tblGrid>
              <a:tr h="6480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36</a:t>
                      </a:r>
                      <a:endParaRPr lang="ru-RU" sz="2800" dirty="0"/>
                    </a:p>
                  </a:txBody>
                  <a:tcPr/>
                </a:tc>
              </a:tr>
              <a:tr h="54574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87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52906"/>
              </p:ext>
            </p:extLst>
          </p:nvPr>
        </p:nvGraphicFramePr>
        <p:xfrm>
          <a:off x="4860032" y="4581128"/>
          <a:ext cx="2232248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92087"/>
                <a:gridCol w="720081"/>
              </a:tblGrid>
              <a:tr h="70600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</a:t>
                      </a:r>
                      <a:endParaRPr lang="ru-RU" sz="2800" dirty="0"/>
                    </a:p>
                  </a:txBody>
                  <a:tcPr/>
                </a:tc>
              </a:tr>
              <a:tr h="5901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86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Look  and match the pictures  with the descriptions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endParaRPr lang="en-US" sz="1600" dirty="0" smtClean="0"/>
          </a:p>
          <a:p>
            <a:pPr>
              <a:buAutoNum type="arabicPeriod"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AutoNum type="arabicPeriod"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a)                                             b)                                                           c)</a:t>
            </a:r>
          </a:p>
          <a:p>
            <a:pPr>
              <a:buNone/>
            </a:pPr>
            <a:endParaRPr lang="en-US" sz="1600" dirty="0" smtClean="0"/>
          </a:p>
          <a:p>
            <a:pPr>
              <a:buAutoNum type="arabicPeriod"/>
            </a:pPr>
            <a:r>
              <a:rPr lang="en-US" sz="1600" dirty="0" smtClean="0"/>
              <a:t>A few words about myself. I am Ann. I am 16. I am a student. I am rather slim. My hair is dark and long. I have brown eyes. I am a happy and an optimistic person. I like watching films, reading detective stories. When I have free time I usually go to the cinema or read.</a:t>
            </a:r>
          </a:p>
          <a:p>
            <a:pPr>
              <a:buAutoNum type="arabicPeriod" startAt="2"/>
            </a:pPr>
            <a:r>
              <a:rPr lang="en-US" sz="1600" dirty="0" smtClean="0"/>
              <a:t>Let me introduce myself. My name is Nick. I am 17. I am at 11-th grade. I have an elder brother and a younger sister. My mum is 40, she works for newspaper. My dad is 44, he is an engineer. I go  in for sports. I play football and take part in different sports competitions.</a:t>
            </a:r>
          </a:p>
          <a:p>
            <a:pPr>
              <a:buAutoNum type="arabicPeriod" startAt="2"/>
            </a:pPr>
            <a:r>
              <a:rPr lang="en-US" sz="1600" dirty="0" smtClean="0"/>
              <a:t>Hello. I am Julia.  I was born on the 22-nd of May.  I am slim with curly blond hair. I am very kind and cheerful at all times. I like to listen to music. I prefer classical music and can play the piano. My </a:t>
            </a:r>
            <a:r>
              <a:rPr lang="en-US" sz="1600" dirty="0" err="1" smtClean="0"/>
              <a:t>favourite</a:t>
            </a:r>
            <a:r>
              <a:rPr lang="en-US" sz="1600" dirty="0" smtClean="0"/>
              <a:t> composer is Tchaikovsky. </a:t>
            </a:r>
          </a:p>
          <a:p>
            <a:pPr>
              <a:buAutoNum type="arabicPeriod" startAt="2"/>
            </a:pPr>
            <a:endParaRPr lang="en-US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8" name="Рисунок 7" descr="мя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1296144" cy="1731640"/>
          </a:xfrm>
          <a:prstGeom prst="rect">
            <a:avLst/>
          </a:prstGeom>
        </p:spPr>
      </p:pic>
      <p:pic>
        <p:nvPicPr>
          <p:cNvPr id="10" name="Рисунок 9" descr="книг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916832"/>
            <a:ext cx="2038531" cy="1359991"/>
          </a:xfrm>
          <a:prstGeom prst="rect">
            <a:avLst/>
          </a:prstGeom>
        </p:spPr>
      </p:pic>
      <p:pic>
        <p:nvPicPr>
          <p:cNvPr id="11" name="Рисунок 10" descr="музы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916832"/>
            <a:ext cx="1944216" cy="14581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313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Hello. Nice to meet you</vt:lpstr>
      <vt:lpstr>Слайд 2</vt:lpstr>
      <vt:lpstr>Look at the questions and find the answers in the text</vt:lpstr>
      <vt:lpstr>Read the numerals</vt:lpstr>
      <vt:lpstr>Look  and match the pictures  with the descriptions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Hello. Nice to meet you</dc:title>
  <cp:lastModifiedBy>Снежинка</cp:lastModifiedBy>
  <cp:revision>27</cp:revision>
  <dcterms:modified xsi:type="dcterms:W3CDTF">2014-09-13T16:26:30Z</dcterms:modified>
</cp:coreProperties>
</file>