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custDataLst>
    <p:tags r:id="rId1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7FD29-E04B-4F9A-BBBF-86C181D3951B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6237-FC45-40B8-A143-20C13E99CF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621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7FD29-E04B-4F9A-BBBF-86C181D3951B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66237-FC45-40B8-A143-20C13E99CF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191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7602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4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Выполнение  росписи</a:t>
            </a:r>
            <a:endParaRPr lang="ru-RU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42918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42401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4800" smtClean="0">
                <a:latin typeface="Monotype Corsiva" pitchFamily="66" charset="0"/>
              </a:rPr>
              <a:t>Элементы  росписи</a:t>
            </a:r>
            <a:endParaRPr lang="ru-RU" sz="4800" dirty="0" smtClean="0">
              <a:latin typeface="Monotype Corsiva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73310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smtClean="0"/>
              <a:t>                </a:t>
            </a:r>
            <a:r>
              <a:rPr lang="ru-RU" sz="4800" smtClean="0">
                <a:solidFill>
                  <a:srgbClr val="EAEAEA"/>
                </a:solidFill>
                <a:latin typeface="Monotype Corsiva" pitchFamily="66" charset="0"/>
              </a:rPr>
              <a:t>Элементы росписи</a:t>
            </a:r>
            <a:endParaRPr lang="ru-RU" sz="4800" dirty="0" smtClean="0">
              <a:latin typeface="Monotype Corsiva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56372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07635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50332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90418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4800" smtClean="0">
                <a:latin typeface="Monotype Corsiva" pitchFamily="66" charset="0"/>
              </a:rPr>
              <a:t>    Используемые  материалы</a:t>
            </a:r>
            <a:endParaRPr lang="ru-RU" sz="4800" dirty="0" smtClean="0">
              <a:latin typeface="Monotype Corsiva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19373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81163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50182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23625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56264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5400" smtClean="0">
                <a:latin typeface="Monotype Corsiva" pitchFamily="66" charset="0"/>
              </a:rPr>
              <a:t>Супница             Доска сырная</a:t>
            </a:r>
            <a:endParaRPr lang="ru-RU" sz="5400" dirty="0" smtClean="0">
              <a:latin typeface="Monotype Corsiva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07268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mtClean="0">
                <a:latin typeface="Monotype Corsiva" pitchFamily="66" charset="0"/>
              </a:rPr>
              <a:t>Мелкая декоративная пластика</a:t>
            </a:r>
            <a:r>
              <a:rPr lang="ru-RU" sz="5400" smtClean="0">
                <a:latin typeface="Monotype Corsiva" pitchFamily="66" charset="0"/>
              </a:rPr>
              <a:t/>
            </a:r>
            <a:br>
              <a:rPr lang="ru-RU" sz="5400" smtClean="0">
                <a:latin typeface="Monotype Corsiva" pitchFamily="66" charset="0"/>
              </a:rPr>
            </a:br>
            <a:r>
              <a:rPr lang="ru-RU" sz="4900" smtClean="0">
                <a:latin typeface="Monotype Corsiva" pitchFamily="66" charset="0"/>
              </a:rPr>
              <a:t>Л. Азарова. Рыба – кит. Гжель. 1970 г.</a:t>
            </a:r>
            <a:endParaRPr lang="ru-RU" sz="4900" dirty="0" smtClean="0">
              <a:latin typeface="Monotype Corsiva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74091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40358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5400" smtClean="0">
                <a:latin typeface="Monotype Corsiva" pitchFamily="66" charset="0"/>
              </a:rPr>
              <a:t>Шкатулка      Шкатулка «Рыбка»</a:t>
            </a:r>
            <a:endParaRPr lang="ru-RU" sz="5400" dirty="0" smtClean="0">
              <a:latin typeface="Monotype Corsiva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92457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351c0e8bc722a139a666a1bf66aa7f2ffa5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</Words>
  <Application>Microsoft Office PowerPoint</Application>
  <PresentationFormat>Экран (4:3)</PresentationFormat>
  <Paragraphs>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Супница             Доска сырная</vt:lpstr>
      <vt:lpstr>Мелкая декоративная пластика Л. Азарова. Рыба – кит. Гжель. 1970 г.</vt:lpstr>
      <vt:lpstr>Презентация PowerPoint</vt:lpstr>
      <vt:lpstr>Шкатулка      Шкатулка «Рыбка»</vt:lpstr>
      <vt:lpstr>Выполнение  росписи</vt:lpstr>
      <vt:lpstr>Презентация PowerPoint</vt:lpstr>
      <vt:lpstr>Элементы  росписи</vt:lpstr>
      <vt:lpstr>                Элементы росписи</vt:lpstr>
      <vt:lpstr>Презентация PowerPoint</vt:lpstr>
      <vt:lpstr>Презентация PowerPoint</vt:lpstr>
      <vt:lpstr>Презентация PowerPoint</vt:lpstr>
      <vt:lpstr>    Используемые  материалы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5</cp:revision>
  <dcterms:created xsi:type="dcterms:W3CDTF">2015-02-09T06:45:45Z</dcterms:created>
  <dcterms:modified xsi:type="dcterms:W3CDTF">2015-02-09T06:47:25Z</dcterms:modified>
</cp:coreProperties>
</file>