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6" r:id="rId4"/>
    <p:sldId id="257" r:id="rId5"/>
    <p:sldId id="259" r:id="rId6"/>
    <p:sldId id="260" r:id="rId7"/>
    <p:sldId id="265" r:id="rId8"/>
    <p:sldId id="258" r:id="rId9"/>
    <p:sldId id="261" r:id="rId10"/>
    <p:sldId id="263" r:id="rId11"/>
    <p:sldId id="262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0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67837-58B3-4348-854C-14919F8E9BDA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810802D-5186-4A4E-BC5A-6DD5C018CA7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67837-58B3-4348-854C-14919F8E9BDA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0802D-5186-4A4E-BC5A-6DD5C018CA7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6810802D-5186-4A4E-BC5A-6DD5C018CA7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67837-58B3-4348-854C-14919F8E9BDA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67837-58B3-4348-854C-14919F8E9BDA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6810802D-5186-4A4E-BC5A-6DD5C018CA7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67837-58B3-4348-854C-14919F8E9BDA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810802D-5186-4A4E-BC5A-6DD5C018CA7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30967837-58B3-4348-854C-14919F8E9BDA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0802D-5186-4A4E-BC5A-6DD5C018CA7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67837-58B3-4348-854C-14919F8E9BDA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6810802D-5186-4A4E-BC5A-6DD5C018CA71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67837-58B3-4348-854C-14919F8E9BDA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6810802D-5186-4A4E-BC5A-6DD5C018CA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67837-58B3-4348-854C-14919F8E9BDA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10802D-5186-4A4E-BC5A-6DD5C018CA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810802D-5186-4A4E-BC5A-6DD5C018CA71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67837-58B3-4348-854C-14919F8E9BDA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6810802D-5186-4A4E-BC5A-6DD5C018CA7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30967837-58B3-4348-854C-14919F8E9BDA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r"/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0967837-58B3-4348-854C-14919F8E9BDA}" type="datetimeFigureOut">
              <a:rPr lang="ru-RU" smtClean="0"/>
              <a:t>19.01.2011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810802D-5186-4A4E-BC5A-6DD5C018CA71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r"/>
    <p:sndAc>
      <p:stSnd>
        <p:snd r:embed="rId13" name="chimes.wav" builtIn="1"/>
      </p:stSnd>
    </p:sndAc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Урок в 8 классе</a:t>
            </a:r>
          </a:p>
          <a:p>
            <a:r>
              <a:rPr lang="ru-RU" dirty="0" smtClean="0"/>
              <a:t>Учителя высшей категории</a:t>
            </a:r>
          </a:p>
          <a:p>
            <a:r>
              <a:rPr lang="ru-RU" dirty="0" smtClean="0"/>
              <a:t>МОУ АСОШ №2 города Андреаполя Тверской области</a:t>
            </a:r>
          </a:p>
          <a:p>
            <a:r>
              <a:rPr lang="ru-RU" dirty="0" smtClean="0"/>
              <a:t>Смирновой Светланы Витальевны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Способы разделения смесей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643446"/>
            <a:ext cx="1849296" cy="12287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214422"/>
            <a:ext cx="1500198" cy="19070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92" y="5072074"/>
            <a:ext cx="1720017" cy="1119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29520" y="1357298"/>
            <a:ext cx="1285884" cy="19097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55" name="Picture 1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7620" y="4309195"/>
            <a:ext cx="1571636" cy="21051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Адсорбция 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Поглощение вещества поверхностным слоем другого вещества  </a:t>
            </a:r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000372"/>
            <a:ext cx="2571768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2643182"/>
            <a:ext cx="3238523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Абсорбция 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Поглощение вещества всем объёмом (а не поверхностью) другого вещества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786190"/>
            <a:ext cx="2643206" cy="18635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857224" y="5786454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Мокрая обработка газов, абсорбция.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3214686"/>
            <a:ext cx="2000264" cy="1973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929322" y="571501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Сухая абсорбция (</a:t>
            </a:r>
            <a:r>
              <a:rPr lang="ru-RU" dirty="0" err="1" smtClean="0"/>
              <a:t>гидратная</a:t>
            </a:r>
            <a:r>
              <a:rPr lang="ru-RU" dirty="0" smtClean="0"/>
              <a:t> известь)</a:t>
            </a:r>
            <a:endParaRPr lang="ru-RU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2428868"/>
            <a:ext cx="3042813" cy="20717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285728"/>
            <a:ext cx="135255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15272" y="357166"/>
            <a:ext cx="119382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Хроматография 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Сорбционный метод разделения компонентов смеси между неподвижной и подвижной фазой</a:t>
            </a:r>
          </a:p>
          <a:p>
            <a:endParaRPr lang="ru-RU" dirty="0"/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3"/>
          <a:srcRect r="28572"/>
          <a:stretch>
            <a:fillRect/>
          </a:stretch>
        </p:blipFill>
        <p:spPr bwMode="auto">
          <a:xfrm>
            <a:off x="500034" y="2786058"/>
            <a:ext cx="1428760" cy="1500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3143248"/>
            <a:ext cx="1933589" cy="24625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1" y="3500438"/>
            <a:ext cx="2690831" cy="20181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6"/>
          <a:srcRect l="4762" r="4762"/>
          <a:stretch>
            <a:fillRect/>
          </a:stretch>
        </p:blipFill>
        <p:spPr bwMode="auto">
          <a:xfrm>
            <a:off x="500034" y="4572008"/>
            <a:ext cx="1357322" cy="1584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Смеси</a:t>
            </a:r>
            <a:r>
              <a:rPr lang="ru-RU" sz="4400" dirty="0" smtClean="0"/>
              <a:t> </a:t>
            </a:r>
            <a:endParaRPr lang="ru-RU" sz="4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2119"/>
                <a:gridCol w="425211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неоднородные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однородные</a:t>
                      </a:r>
                      <a:endParaRPr lang="ru-RU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в которых частицы видны невооружённым глазом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в которых нельзя заметить границу раздела между веществами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Примеры </a:t>
                      </a:r>
                      <a:endParaRPr lang="ru-RU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912072"/>
            <a:ext cx="1649628" cy="12315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3143248"/>
            <a:ext cx="1897858" cy="14297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60" y="4714884"/>
            <a:ext cx="1857388" cy="12382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3286124"/>
            <a:ext cx="1857388" cy="1532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86644" y="5214950"/>
            <a:ext cx="952500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29190" y="5143512"/>
            <a:ext cx="1607355" cy="1285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357158" y="3286124"/>
            <a:ext cx="11430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Дым, </a:t>
            </a:r>
            <a:r>
              <a:rPr lang="ru-RU" dirty="0" smtClean="0">
                <a:solidFill>
                  <a:schemeClr val="bg1"/>
                </a:solidFill>
              </a:rPr>
              <a:t>смог,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пыль </a:t>
            </a:r>
            <a:r>
              <a:rPr lang="ru-RU" dirty="0">
                <a:solidFill>
                  <a:schemeClr val="bg1"/>
                </a:solidFill>
              </a:rPr>
              <a:t>в воздухе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00034" y="564357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Минералы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14546" y="5500702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Мутная речная вода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929454" y="4143380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Морская вода</a:t>
            </a:r>
            <a:endParaRPr lang="ru-RU" dirty="0" smtClean="0"/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29256" y="5286388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Нефть </a:t>
            </a:r>
          </a:p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7000892" y="5000636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Природный газ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929189" y="3786190"/>
            <a:ext cx="1593173" cy="1123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TextBox 20"/>
          <p:cNvSpPr txBox="1"/>
          <p:nvPr/>
        </p:nvSpPr>
        <p:spPr>
          <a:xfrm>
            <a:off x="5214942" y="4000504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Воздух </a:t>
            </a:r>
            <a:endParaRPr lang="ru-RU" dirty="0"/>
          </a:p>
        </p:txBody>
      </p:sp>
    </p:spTree>
  </p:cSld>
  <p:clrMapOvr>
    <a:masterClrMapping/>
  </p:clrMapOvr>
  <p:transition>
    <p:wipe dir="r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разделения смесей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39776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4252119"/>
                <a:gridCol w="425211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Метод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Физическое свойство, используемое для</a:t>
                      </a:r>
                      <a:r>
                        <a:rPr lang="ru-RU" baseline="0" dirty="0" smtClean="0"/>
                        <a:t> разделения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Адсорбция , абсорбция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адсорбируемость, абсорбируемость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Разделение магнитом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магнетизм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Выпаривание (кристаллизация)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растворимость твёрдого вещества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Дистилляция (ректификация)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температура кипения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Фильтрование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Размер частиц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Центрифугирование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плотность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Отстаивание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плотность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Хроматография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адсорбируемость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214950"/>
            <a:ext cx="1143008" cy="1153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5272508"/>
            <a:ext cx="1428760" cy="1066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Отстаивание 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Разделение смеси вследствие разной плотности компонентов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2071678"/>
            <a:ext cx="1619254" cy="1737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2496799"/>
            <a:ext cx="2714644" cy="19944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/>
          <a:srcRect b="13251"/>
          <a:stretch>
            <a:fillRect/>
          </a:stretch>
        </p:blipFill>
        <p:spPr bwMode="auto">
          <a:xfrm>
            <a:off x="428596" y="2714619"/>
            <a:ext cx="1571636" cy="23160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4643446"/>
            <a:ext cx="1214446" cy="1612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15206" y="4214818"/>
            <a:ext cx="1596175" cy="20299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Фильтрование 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471990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Разделение смесей при помощи пористой перегородки, пропускающей один компонент (газ, жидкость) и задерживающей   частицы, имеющие больший размер, чем поры фильтра.</a:t>
            </a:r>
            <a:endParaRPr lang="ru-RU" dirty="0"/>
          </a:p>
        </p:txBody>
      </p:sp>
      <p:pic>
        <p:nvPicPr>
          <p:cNvPr id="1028" name="Picture 4" descr="C:\Documents and Settings\User\Рабочий стол\ф3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2285992"/>
            <a:ext cx="1271590" cy="18676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C:\Documents and Settings\User\Рабочий стол\ф1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4786322"/>
            <a:ext cx="2236406" cy="16430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0" name="Picture 6" descr="C:\Documents and Settings\User\Рабочий стол\ф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1643050"/>
            <a:ext cx="1857388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1" name="Picture 7" descr="C:\Documents and Settings\User\Рабочий стол\фф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19" y="142852"/>
            <a:ext cx="1724809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86644" y="4572008"/>
            <a:ext cx="1285877" cy="15063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00892" y="357166"/>
            <a:ext cx="1843100" cy="1535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Дистилляция (ректификация)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400552" cy="4525963"/>
          </a:xfrm>
        </p:spPr>
        <p:txBody>
          <a:bodyPr/>
          <a:lstStyle/>
          <a:p>
            <a:r>
              <a:rPr lang="ru-RU" dirty="0" smtClean="0"/>
              <a:t>Разделение смесей на отдельные компоненты с близкими точками кипения путём испарения жидкостей и последующей конденсацией паров</a:t>
            </a:r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3524260"/>
            <a:ext cx="1785950" cy="29765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85719" y="142852"/>
            <a:ext cx="2165235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4214818"/>
            <a:ext cx="2214578" cy="16850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0100" y="4643446"/>
            <a:ext cx="2428892" cy="1472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14942" y="1500174"/>
            <a:ext cx="1700224" cy="2237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Выпаривание (кристаллизация)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Выделение твёрдого вещества из раствора при нагревании смеси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285992"/>
            <a:ext cx="2190764" cy="16430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4357694"/>
            <a:ext cx="2606623" cy="18669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2643182"/>
            <a:ext cx="1285884" cy="1583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71670" y="4286256"/>
            <a:ext cx="1924054" cy="1449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071670" y="5857892"/>
            <a:ext cx="23574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Выпаривание соли</a:t>
            </a:r>
            <a:endParaRPr lang="ru-RU" sz="1600" dirty="0"/>
          </a:p>
        </p:txBody>
      </p:sp>
    </p:spTree>
  </p:cSld>
  <p:clrMapOvr>
    <a:masterClrMapping/>
  </p:clrMapOvr>
  <p:transition>
    <p:wipe dir="r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Центрифугирование 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Разделение смесей под действием центробежной силы в центрифугах (барабанах, вращающихся с большой скоростью)</a:t>
            </a:r>
            <a:endParaRPr lang="ru-RU" dirty="0"/>
          </a:p>
        </p:txBody>
      </p:sp>
      <p:pic>
        <p:nvPicPr>
          <p:cNvPr id="2050" name="Picture 2" descr="C:\Documents and Settings\User\Рабочий стол\цц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3000372"/>
            <a:ext cx="1659060" cy="21967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Documents and Settings\User\Рабочий стол\ц2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071942"/>
            <a:ext cx="1535114" cy="1948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C:\Documents and Settings\User\Рабочий стол\ц3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4214818"/>
            <a:ext cx="1877511" cy="14049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3" name="Picture 5" descr="C:\Documents and Settings\User\Рабочий стол\центрифуга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74" y="2857496"/>
            <a:ext cx="2286016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Разделение магнитом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Разделение смеси твёрдых веществ на компоненты под действием магнитного поля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500306"/>
            <a:ext cx="2476518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786058"/>
            <a:ext cx="2428892" cy="1784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/>
          <a:srcRect l="2789" t="8333" r="2376" b="4167"/>
          <a:stretch>
            <a:fillRect/>
          </a:stretch>
        </p:blipFill>
        <p:spPr bwMode="auto">
          <a:xfrm>
            <a:off x="6000760" y="2786058"/>
            <a:ext cx="2775877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4643446"/>
            <a:ext cx="2219136" cy="14287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181</TotalTime>
  <Words>239</Words>
  <Application>Microsoft Office PowerPoint</Application>
  <PresentationFormat>Экран (4:3)</PresentationFormat>
  <Paragraphs>59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Официальная</vt:lpstr>
      <vt:lpstr>Способы разделения смесей</vt:lpstr>
      <vt:lpstr>Смеси </vt:lpstr>
      <vt:lpstr>Методы разделения смесей</vt:lpstr>
      <vt:lpstr>Отстаивание </vt:lpstr>
      <vt:lpstr>Фильтрование </vt:lpstr>
      <vt:lpstr>                      Дистилляция (ректификация)</vt:lpstr>
      <vt:lpstr>Выпаривание (кристаллизация)</vt:lpstr>
      <vt:lpstr>Центрифугирование </vt:lpstr>
      <vt:lpstr>Разделение магнитом</vt:lpstr>
      <vt:lpstr>Адсорбция </vt:lpstr>
      <vt:lpstr>Абсорбция </vt:lpstr>
      <vt:lpstr>Хроматография </vt:lpstr>
    </vt:vector>
  </TitlesOfParts>
  <Company>X-ТEAM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Способы очистки веществ</dc:title>
  <dc:creator>Admin</dc:creator>
  <cp:lastModifiedBy>Admin</cp:lastModifiedBy>
  <cp:revision>30</cp:revision>
  <dcterms:created xsi:type="dcterms:W3CDTF">2011-01-19T16:29:35Z</dcterms:created>
  <dcterms:modified xsi:type="dcterms:W3CDTF">2011-01-19T19:31:20Z</dcterms:modified>
</cp:coreProperties>
</file>