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Вопросы 7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Бытовой жанр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1 .Определение бытового жанра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некоторые фамилии художников бытового жанра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</a:p>
          <a:p>
            <a:r>
              <a:rPr lang="ru-RU" dirty="0" smtClean="0"/>
              <a:t>В России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2вариант</a:t>
            </a:r>
          </a:p>
          <a:p>
            <a:r>
              <a:rPr lang="ru-RU" dirty="0" smtClean="0"/>
              <a:t>Голландии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3.К какому направлению относится картину </a:t>
            </a:r>
            <a:endParaRPr lang="ru-RU" sz="3200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4038600" cy="4346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88840"/>
            <a:ext cx="402307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1вариант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11247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2вариант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4.Имя художника </a:t>
            </a:r>
            <a:endParaRPr lang="ru-RU" dirty="0"/>
          </a:p>
        </p:txBody>
      </p:sp>
      <p:pic>
        <p:nvPicPr>
          <p:cNvPr id="7" name="Picture 3">
            <a:hlinkClick r:id="" action="ppaction://noaction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4590841" cy="34563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4">
            <a:hlinkClick r:id="" action="ppaction://noaction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3087" y="0"/>
            <a:ext cx="4770913" cy="34563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536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1вариант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2вариант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40324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Название картины ,Автор</a:t>
            </a:r>
            <a:endParaRPr lang="ru-RU" dirty="0"/>
          </a:p>
        </p:txBody>
      </p:sp>
      <p:pic>
        <p:nvPicPr>
          <p:cNvPr id="7" name="Содержимое 6" descr="55380166_atta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84323"/>
            <a:ext cx="4429984" cy="3973677"/>
          </a:xfrm>
        </p:spPr>
      </p:pic>
      <p:pic>
        <p:nvPicPr>
          <p:cNvPr id="8" name="Содержимое 4" descr="1331134003_svatovstvo-mayora-pavel-andreevich-fedoto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55025"/>
            <a:ext cx="4644008" cy="3417991"/>
          </a:xfrm>
        </p:spPr>
      </p:pic>
      <p:sp>
        <p:nvSpPr>
          <p:cNvPr id="5" name="TextBox 4"/>
          <p:cNvSpPr txBox="1"/>
          <p:nvPr/>
        </p:nvSpPr>
        <p:spPr>
          <a:xfrm>
            <a:off x="395536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39330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6.Название картины, автор</a:t>
            </a:r>
            <a:endParaRPr lang="ru-RU" dirty="0"/>
          </a:p>
        </p:txBody>
      </p:sp>
      <p:pic>
        <p:nvPicPr>
          <p:cNvPr id="5" name="Picture 2" descr="C:\Users\User\Pictures\220px-Venetsianov_Reaper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17822"/>
            <a:ext cx="3635896" cy="4660557"/>
          </a:xfrm>
        </p:spPr>
      </p:pic>
      <p:pic>
        <p:nvPicPr>
          <p:cNvPr id="6" name="Picture 6" descr="v046_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2805" y="2780929"/>
            <a:ext cx="5251195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148478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23488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Вопросы 7 класс</vt:lpstr>
      <vt:lpstr>1 .Определение бытового жанра</vt:lpstr>
      <vt:lpstr>Назовите некоторые фамилии художников бытового жанра</vt:lpstr>
      <vt:lpstr> 3.К какому направлению относится картину </vt:lpstr>
      <vt:lpstr>4.Имя художника </vt:lpstr>
      <vt:lpstr>5. Название картины ,Автор</vt:lpstr>
      <vt:lpstr>6.Название картины, автор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7 класс</dc:title>
  <dc:creator>User</dc:creator>
  <cp:lastModifiedBy>teacher</cp:lastModifiedBy>
  <cp:revision>7</cp:revision>
  <dcterms:created xsi:type="dcterms:W3CDTF">2014-12-04T04:56:10Z</dcterms:created>
  <dcterms:modified xsi:type="dcterms:W3CDTF">2015-01-14T14:36:40Z</dcterms:modified>
</cp:coreProperties>
</file>