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Segoe Script" pitchFamily="34" charset="0"/>
              </a:rPr>
              <a:t>НАРОДНЫЕ ПРОМЫСЛЫ: </a:t>
            </a:r>
            <a:br>
              <a:rPr lang="ru-RU" sz="3600" b="1" dirty="0" smtClean="0">
                <a:solidFill>
                  <a:srgbClr val="FFFF00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Segoe Script" pitchFamily="34" charset="0"/>
              </a:rPr>
              <a:t>             ЗОЛОТАЯ ХОХЛОМА</a:t>
            </a:r>
            <a:endParaRPr lang="ru-RU" sz="3600" b="1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6" name="Содержимое 5" descr="648930c5a3830228c91dbc5e819cbe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6984776" cy="477293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2271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Хохломская роспись представляет собой растительный орнамент, составленный из небольшого числа мотивов, называемых </a:t>
            </a:r>
            <a:r>
              <a:rPr lang="ru-RU" sz="4800" b="1" dirty="0" smtClean="0">
                <a:solidFill>
                  <a:srgbClr val="FF0000"/>
                </a:solidFill>
              </a:rPr>
              <a:t>«травкой», «ягодкой», «листком», «</a:t>
            </a:r>
            <a:r>
              <a:rPr lang="ru-RU" sz="4800" b="1" dirty="0" err="1" smtClean="0">
                <a:solidFill>
                  <a:srgbClr val="FF0000"/>
                </a:solidFill>
              </a:rPr>
              <a:t>кудриной</a:t>
            </a:r>
            <a:r>
              <a:rPr lang="ru-RU" sz="4800" b="1" dirty="0" smtClean="0">
                <a:solidFill>
                  <a:srgbClr val="FF0000"/>
                </a:solidFill>
              </a:rPr>
              <a:t>».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УЗОР «ТРАВКА»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Библиотека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4374232" cy="476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ТРАВЯНОЙ ОРНАМЕНТ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Библиотека\Desktop\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400600" cy="5279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УЗОР «ЛИСТОЧКИ»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Библиотека\Desktop\3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726" y="1412777"/>
            <a:ext cx="4986522" cy="5148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УЗОР «ЯГОДКИ»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Библиотека\Desktop\3_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472608" cy="510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Сегодня </a:t>
            </a:r>
            <a:r>
              <a:rPr lang="ru-RU" sz="3600" b="1" dirty="0" smtClean="0">
                <a:solidFill>
                  <a:srgbClr val="FFFF00"/>
                </a:solidFill>
              </a:rPr>
              <a:t>на уроке я предлагаю вам превратиться в народных умельцев и превратить белую посуду в золотую и прекрасную. Для этого вы должны выбрать наиболее понравившийся орнамент и украсить им </a:t>
            </a:r>
            <a:r>
              <a:rPr lang="ru-RU" sz="3600" b="1" dirty="0" smtClean="0">
                <a:solidFill>
                  <a:srgbClr val="FFFF00"/>
                </a:solidFill>
              </a:rPr>
              <a:t>приготовленные шаблоны посуды.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0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34072"/>
            <a:ext cx="4320480" cy="4320480"/>
          </a:xfrm>
        </p:spPr>
      </p:pic>
      <p:pic>
        <p:nvPicPr>
          <p:cNvPr id="6" name="Содержимое 5" descr="11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4017640" cy="40176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cfb7a_29eaa92b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114800" cy="4114800"/>
          </a:xfrm>
        </p:spPr>
      </p:pic>
      <p:pic>
        <p:nvPicPr>
          <p:cNvPr id="6" name="Содержимое 5" descr="2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07024" y="0"/>
            <a:ext cx="4736976" cy="47369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Стоит студеная зима,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Снежинки </a:t>
            </a:r>
            <a:r>
              <a:rPr lang="ru-RU" sz="3600" b="1" dirty="0" smtClean="0">
                <a:solidFill>
                  <a:srgbClr val="FFFF00"/>
                </a:solidFill>
              </a:rPr>
              <a:t>крутит буйный </a:t>
            </a:r>
            <a:r>
              <a:rPr lang="ru-RU" sz="3600" b="1" dirty="0" smtClean="0">
                <a:solidFill>
                  <a:srgbClr val="FFFF00"/>
                </a:solidFill>
              </a:rPr>
              <a:t>ветер</a:t>
            </a:r>
            <a:r>
              <a:rPr lang="ru-RU" sz="3600" b="1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 </a:t>
            </a:r>
            <a:r>
              <a:rPr lang="ru-RU" sz="3600" b="1" dirty="0" smtClean="0">
                <a:solidFill>
                  <a:srgbClr val="FFFF00"/>
                </a:solidFill>
              </a:rPr>
              <a:t>А </a:t>
            </a:r>
            <a:r>
              <a:rPr lang="ru-RU" sz="3600" b="1" dirty="0" smtClean="0">
                <a:solidFill>
                  <a:srgbClr val="FFFF00"/>
                </a:solidFill>
              </a:rPr>
              <a:t>солнечная Хохлома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Напоминает нам о лете.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В тарелочках не </a:t>
            </a:r>
            <a:r>
              <a:rPr lang="ru-RU" sz="3600" b="1" dirty="0" smtClean="0">
                <a:solidFill>
                  <a:srgbClr val="FFFF00"/>
                </a:solidFill>
              </a:rPr>
              <a:t>полутьма.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 Не сумрак в вазах и солонках,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Напоминает </a:t>
            </a:r>
            <a:r>
              <a:rPr lang="ru-RU" sz="3600" b="1" dirty="0" smtClean="0">
                <a:solidFill>
                  <a:srgbClr val="FFFF00"/>
                </a:solidFill>
              </a:rPr>
              <a:t>Хохлома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Родную</a:t>
            </a:r>
            <a:r>
              <a:rPr lang="ru-RU" sz="3600" b="1" dirty="0" smtClean="0">
                <a:solidFill>
                  <a:srgbClr val="FFFF00"/>
                </a:solidFill>
              </a:rPr>
              <a:t>, милую сторонку!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391408" cy="289975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Презентация  для учеников 3 класса 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, обучающихся по программе  </a:t>
            </a:r>
            <a:r>
              <a:rPr lang="ru-RU" sz="1600" dirty="0" err="1" smtClean="0">
                <a:solidFill>
                  <a:srgbClr val="FF0000"/>
                </a:solidFill>
              </a:rPr>
              <a:t>Куревиной</a:t>
            </a:r>
            <a:r>
              <a:rPr lang="ru-RU" sz="1600" dirty="0" smtClean="0">
                <a:solidFill>
                  <a:srgbClr val="FF0000"/>
                </a:solidFill>
              </a:rPr>
              <a:t> О.А., Ковалевская Е.Д. Изобразительное искусство («Разноцветный мир»), Образовательная система «Школа 2100»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87422" cy="152459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Презентацию подготовил</a:t>
            </a:r>
            <a:r>
              <a:rPr lang="ru-RU" dirty="0" smtClean="0">
                <a:solidFill>
                  <a:srgbClr val="FFFF00"/>
                </a:solidFill>
              </a:rPr>
              <a:t>: Калёнова Оксана Владимировна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 изобразительного искусства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ГБОУ СОШ № 511 Пушкинского района Санкт-Петербурга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Хохломские изделия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DSC_0169 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042792" cy="4042792"/>
          </a:xfrm>
        </p:spPr>
      </p:pic>
      <p:pic>
        <p:nvPicPr>
          <p:cNvPr id="6" name="Содержимое 5" descr="080-222-dp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4800533" cy="3600400"/>
          </a:xfrm>
          <a:ln w="82550" cmpd="sng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556533_large_90908846_2222299_3000000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502673" cy="4525963"/>
          </a:xfrm>
        </p:spPr>
      </p:pic>
      <p:pic>
        <p:nvPicPr>
          <p:cNvPr id="6146" name="Picture 2" descr="C:\Users\Библиотека\Desktop\shkatulka-grush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830363" cy="5161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FFFF66"/>
                </a:solidFill>
              </a:rPr>
              <a:t>   Хохлома </a:t>
            </a:r>
            <a:r>
              <a:rPr lang="ru-RU" sz="3800" dirty="0" smtClean="0">
                <a:solidFill>
                  <a:srgbClr val="FFFF66"/>
                </a:solidFill>
              </a:rPr>
              <a:t>ты моя золотая,</a:t>
            </a:r>
            <a:br>
              <a:rPr lang="ru-RU" sz="3800" dirty="0" smtClean="0">
                <a:solidFill>
                  <a:srgbClr val="FFFF66"/>
                </a:solidFill>
              </a:rPr>
            </a:br>
            <a:r>
              <a:rPr lang="ru-RU" sz="3800" dirty="0" smtClean="0">
                <a:solidFill>
                  <a:srgbClr val="FFFF66"/>
                </a:solidFill>
              </a:rPr>
              <a:t>Твой характер цветист без прикрас,</a:t>
            </a:r>
            <a:br>
              <a:rPr lang="ru-RU" sz="3800" dirty="0" smtClean="0">
                <a:solidFill>
                  <a:srgbClr val="FFFF66"/>
                </a:solidFill>
              </a:rPr>
            </a:br>
            <a:r>
              <a:rPr lang="ru-RU" sz="3800" dirty="0" smtClean="0">
                <a:solidFill>
                  <a:srgbClr val="FFFF66"/>
                </a:solidFill>
              </a:rPr>
              <a:t>Над Россией жар-птицей взлетая,</a:t>
            </a:r>
            <a:br>
              <a:rPr lang="ru-RU" sz="3800" dirty="0" smtClean="0">
                <a:solidFill>
                  <a:srgbClr val="FFFF66"/>
                </a:solidFill>
              </a:rPr>
            </a:br>
            <a:r>
              <a:rPr lang="ru-RU" sz="3800" dirty="0" smtClean="0">
                <a:solidFill>
                  <a:srgbClr val="FFFF66"/>
                </a:solidFill>
              </a:rPr>
              <a:t>Ты волнуешь придирчивый взгляд.</a:t>
            </a:r>
            <a:br>
              <a:rPr lang="ru-RU" sz="3800" dirty="0" smtClean="0">
                <a:solidFill>
                  <a:srgbClr val="FFFF66"/>
                </a:solidFill>
              </a:rPr>
            </a:br>
            <a:r>
              <a:rPr lang="ru-RU" sz="3800" dirty="0" smtClean="0">
                <a:solidFill>
                  <a:srgbClr val="FFFF66"/>
                </a:solidFill>
              </a:rPr>
              <a:t>Чтоб светлели суровые лица,</a:t>
            </a:r>
            <a:br>
              <a:rPr lang="ru-RU" sz="3800" dirty="0" smtClean="0">
                <a:solidFill>
                  <a:srgbClr val="FFFF66"/>
                </a:solidFill>
              </a:rPr>
            </a:br>
            <a:r>
              <a:rPr lang="ru-RU" sz="3800" dirty="0" smtClean="0">
                <a:solidFill>
                  <a:srgbClr val="FFFF66"/>
                </a:solidFill>
              </a:rPr>
              <a:t>Украшай вдохновенно дома,</a:t>
            </a:r>
            <a:br>
              <a:rPr lang="ru-RU" sz="3800" dirty="0" smtClean="0">
                <a:solidFill>
                  <a:srgbClr val="FFFF66"/>
                </a:solidFill>
              </a:rPr>
            </a:br>
            <a:r>
              <a:rPr lang="ru-RU" sz="3800" dirty="0" smtClean="0">
                <a:solidFill>
                  <a:srgbClr val="FFFF66"/>
                </a:solidFill>
              </a:rPr>
              <a:t>Чудодействуй в веках, мастерица,</a:t>
            </a:r>
            <a:br>
              <a:rPr lang="ru-RU" sz="3800" dirty="0" smtClean="0">
                <a:solidFill>
                  <a:srgbClr val="FFFF66"/>
                </a:solidFill>
              </a:rPr>
            </a:br>
            <a:r>
              <a:rPr lang="ru-RU" sz="3800" dirty="0" smtClean="0">
                <a:solidFill>
                  <a:srgbClr val="FFFF66"/>
                </a:solidFill>
              </a:rPr>
              <a:t>Золотая моя Хохлома!</a:t>
            </a:r>
            <a:endParaRPr lang="ru-RU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45259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6000" b="1" dirty="0">
                <a:solidFill>
                  <a:srgbClr val="990000"/>
                </a:solidFill>
              </a:rPr>
              <a:t>Почему хохлому называют золотой?</a:t>
            </a:r>
            <a:endParaRPr lang="ru-RU" sz="6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Какие цвета используются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                             для   роспись?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90333656_large_image_4cdc4a205ca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737" y="2248694"/>
            <a:ext cx="5724525" cy="3228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15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248472" cy="4248472"/>
          </a:xfrm>
          <a:prstGeom prst="rect">
            <a:avLst/>
          </a:prstGeom>
          <a:noFill/>
        </p:spPr>
      </p:pic>
      <p:pic>
        <p:nvPicPr>
          <p:cNvPr id="1027" name="Picture 3" descr="C:\Users\Библиотека\Desktop\97488359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154" y="260648"/>
            <a:ext cx="5608846" cy="3804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8761412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9-012-Vetka-plavno-izognulas-I-kolechkom-zavernu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496944" cy="475252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Нарисуйте свой вариант </a:t>
            </a:r>
            <a:r>
              <a:rPr lang="ru-RU" sz="4800" b="1" dirty="0" smtClean="0">
                <a:solidFill>
                  <a:srgbClr val="FFFF00"/>
                </a:solidFill>
              </a:rPr>
              <a:t>        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                                  орнамента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</TotalTime>
  <Words>126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НАРОДНЫЕ ПРОМЫСЛЫ:                ЗОЛОТАЯ ХОХЛОМА</vt:lpstr>
      <vt:lpstr>Хохломские изделия</vt:lpstr>
      <vt:lpstr>Слайд 3</vt:lpstr>
      <vt:lpstr>Слайд 4</vt:lpstr>
      <vt:lpstr>Слайд 5</vt:lpstr>
      <vt:lpstr>Какие цвета используются                               для   роспись?</vt:lpstr>
      <vt:lpstr>Слайд 7</vt:lpstr>
      <vt:lpstr>Слайд 8</vt:lpstr>
      <vt:lpstr>Нарисуйте свой вариант                                              орнамента</vt:lpstr>
      <vt:lpstr>Хохломская роспись представляет собой растительный орнамент, составленный из небольшого числа мотивов, называемых «травкой», «ягодкой», «листком», «кудриной».</vt:lpstr>
      <vt:lpstr>УЗОР «ТРАВКА»</vt:lpstr>
      <vt:lpstr>ТРАВЯНОЙ ОРНАМЕНТ</vt:lpstr>
      <vt:lpstr>УЗОР «ЛИСТОЧКИ»</vt:lpstr>
      <vt:lpstr>УЗОР «ЯГОДКИ»</vt:lpstr>
      <vt:lpstr>Слайд 15</vt:lpstr>
      <vt:lpstr>Слайд 16</vt:lpstr>
      <vt:lpstr>Слайд 17</vt:lpstr>
      <vt:lpstr>Слайд 18</vt:lpstr>
      <vt:lpstr>Презентация  для учеников 3 класса  , обучающихся по программе  Куревиной О.А., Ковалевская Е.Д. Изобразительное искусство («Разноцветный мир»), Образовательная система «Школа 2100»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9</cp:revision>
  <dcterms:created xsi:type="dcterms:W3CDTF">2015-01-12T12:02:46Z</dcterms:created>
  <dcterms:modified xsi:type="dcterms:W3CDTF">2015-01-12T13:28:55Z</dcterms:modified>
</cp:coreProperties>
</file>