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D3AF7A5-C467-4220-A940-40000A0D7CC7}" type="datetimeFigureOut">
              <a:rPr lang="ru-RU" smtClean="0"/>
              <a:pPr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9AA4515-3660-4EBD-B767-0945BAF11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ХИМИЯ И ИСКУССТВО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Интеллектуальная игра для 8-11 классов</a:t>
            </a:r>
          </a:p>
          <a:p>
            <a:endParaRPr lang="ru-RU" dirty="0" smtClean="0"/>
          </a:p>
          <a:p>
            <a:r>
              <a:rPr lang="ru-RU" dirty="0" smtClean="0"/>
              <a:t>Подготовила: учитель химии и </a:t>
            </a:r>
            <a:r>
              <a:rPr lang="ru-RU" dirty="0" smtClean="0"/>
              <a:t>искусства МАОУ СОШ д.Ореховно   </a:t>
            </a:r>
            <a:r>
              <a:rPr lang="ru-RU" dirty="0" smtClean="0"/>
              <a:t>Бабанова С.Н</a:t>
            </a:r>
            <a:r>
              <a:rPr lang="ru-RU" dirty="0" smtClean="0"/>
              <a:t>.,</a:t>
            </a:r>
          </a:p>
          <a:p>
            <a:r>
              <a:rPr lang="ru-RU" dirty="0" smtClean="0"/>
              <a:t> </a:t>
            </a:r>
            <a:r>
              <a:rPr lang="ru-RU" dirty="0" smtClean="0"/>
              <a:t>2013 год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File:Памятник Тысячелетию Росс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4199126" cy="641087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58204" cy="35337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Памятник Тысячелетию России находится  в:</a:t>
            </a:r>
            <a:br>
              <a:rPr lang="ru-RU" dirty="0" smtClean="0"/>
            </a:br>
            <a:r>
              <a:rPr lang="ru-RU" dirty="0" smtClean="0"/>
              <a:t>а) Великом Новгороде</a:t>
            </a:r>
            <a:br>
              <a:rPr lang="ru-RU" dirty="0" smtClean="0"/>
            </a:br>
            <a:r>
              <a:rPr lang="ru-RU" dirty="0" smtClean="0"/>
              <a:t>б)Москве </a:t>
            </a:r>
            <a:br>
              <a:rPr lang="ru-RU" dirty="0" smtClean="0"/>
            </a:br>
            <a:r>
              <a:rPr lang="ru-RU" dirty="0" smtClean="0"/>
              <a:t>в)Санкт-Петербурге</a:t>
            </a:r>
            <a:br>
              <a:rPr lang="ru-RU" dirty="0" smtClean="0"/>
            </a:br>
            <a:r>
              <a:rPr lang="ru-RU" dirty="0" smtClean="0"/>
              <a:t>г)Курске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9525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Гигантская статуя Колосса Родосского изготовлена из:</a:t>
            </a:r>
            <a:br>
              <a:rPr lang="ru-RU" dirty="0" smtClean="0"/>
            </a:br>
            <a:r>
              <a:rPr lang="ru-RU" dirty="0" smtClean="0"/>
              <a:t>а) железа</a:t>
            </a:r>
            <a:br>
              <a:rPr lang="ru-RU" dirty="0" smtClean="0"/>
            </a:br>
            <a:r>
              <a:rPr lang="ru-RU" dirty="0" smtClean="0"/>
              <a:t>б)бронзы</a:t>
            </a:r>
            <a:br>
              <a:rPr lang="ru-RU" dirty="0" smtClean="0"/>
            </a:br>
            <a:r>
              <a:rPr lang="ru-RU" dirty="0" smtClean="0"/>
              <a:t>в)дюралюминия</a:t>
            </a:r>
            <a:br>
              <a:rPr lang="ru-RU" dirty="0" smtClean="0"/>
            </a:br>
            <a:r>
              <a:rPr lang="ru-RU" dirty="0" smtClean="0"/>
              <a:t>г)латуни</a:t>
            </a:r>
            <a:endParaRPr lang="ru-RU" dirty="0"/>
          </a:p>
        </p:txBody>
      </p:sp>
      <p:pic>
        <p:nvPicPr>
          <p:cNvPr id="4098" name="Picture 2" descr="44265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0870" y="2928934"/>
            <a:ext cx="4223130" cy="367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. Картина принадлежит перу: а)Леонардо да Винчи</a:t>
            </a:r>
            <a:br>
              <a:rPr lang="ru-RU" dirty="0" smtClean="0"/>
            </a:br>
            <a:r>
              <a:rPr lang="ru-RU" dirty="0" smtClean="0"/>
              <a:t>б)Ван </a:t>
            </a:r>
            <a:r>
              <a:rPr lang="ru-RU" dirty="0" err="1" smtClean="0"/>
              <a:t>Гок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г)Аристотель, </a:t>
            </a:r>
            <a:br>
              <a:rPr lang="ru-RU" dirty="0" smtClean="0"/>
            </a:br>
            <a:r>
              <a:rPr lang="ru-RU" dirty="0" err="1" smtClean="0"/>
              <a:t>д</a:t>
            </a:r>
            <a:r>
              <a:rPr lang="ru-RU" dirty="0" smtClean="0"/>
              <a:t>)Сократ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1321475619_pict_f9d684fd5158469d86038dc66b47e1d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643182"/>
            <a:ext cx="5007498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Автор  скульптуры «Рабочий и колхозница»   из стали : </a:t>
            </a:r>
            <a:br>
              <a:rPr lang="ru-RU" dirty="0" smtClean="0"/>
            </a:br>
            <a:r>
              <a:rPr lang="ru-RU" dirty="0" smtClean="0"/>
              <a:t>а)Глазунов И.,   б)В.Мухина, в)Коровин К.,  г)Рублёв 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488932_sour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00306"/>
            <a:ext cx="7000900" cy="394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Кристаллы корунда, окрашенные в синий цвет: </a:t>
            </a:r>
            <a:br>
              <a:rPr lang="ru-RU" dirty="0" smtClean="0"/>
            </a:br>
            <a:r>
              <a:rPr lang="ru-RU" dirty="0" smtClean="0"/>
              <a:t>а)рубины, б)малахит, в)бриллианты, г)сапфиры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i?id=278061364-1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214686"/>
            <a:ext cx="32147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i?id=124724475-6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286124"/>
            <a:ext cx="49077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258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Металл, порошок которого используется в изготовлении бенгальских огней и фейерверков? </a:t>
            </a:r>
            <a:br>
              <a:rPr lang="ru-RU" dirty="0" smtClean="0"/>
            </a:br>
            <a:r>
              <a:rPr lang="ru-RU" dirty="0" smtClean="0"/>
              <a:t>а)железо, б)магний,  </a:t>
            </a:r>
            <a:r>
              <a:rPr lang="ru-RU" i="1" dirty="0" smtClean="0"/>
              <a:t>в)алюминий, </a:t>
            </a:r>
            <a:r>
              <a:rPr lang="ru-RU" dirty="0" smtClean="0"/>
              <a:t>г)хром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i?id=593325584-37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786190"/>
            <a:ext cx="3619493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i?id=414304637-56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68" y="3786190"/>
            <a:ext cx="361952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?id=421950909-0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858280" cy="677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451168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Мозаичный портрет Петра 1 (выполненный М.В.Ломоносовым), хранится  в Санкт -Петербургском отделении Российской Академии наук сделан из: </a:t>
            </a:r>
            <a:br>
              <a:rPr lang="ru-RU" dirty="0" smtClean="0"/>
            </a:br>
            <a:r>
              <a:rPr lang="ru-RU" dirty="0" smtClean="0"/>
              <a:t>а)бриллиантов, б)полевого шпата, </a:t>
            </a:r>
            <a:r>
              <a:rPr lang="ru-RU" i="1" dirty="0" smtClean="0"/>
              <a:t>в)стекла, </a:t>
            </a:r>
            <a:r>
              <a:rPr lang="ru-RU" dirty="0" smtClean="0"/>
              <a:t>г)фарфора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32258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Произвёл синтез сахаристых  веществ в 1861 году:</a:t>
            </a:r>
            <a:br>
              <a:rPr lang="ru-RU" dirty="0" smtClean="0"/>
            </a:br>
            <a:r>
              <a:rPr lang="ru-RU" sz="3100" dirty="0" smtClean="0"/>
              <a:t>а)Бутлеров А.М., б)</a:t>
            </a:r>
            <a:r>
              <a:rPr lang="ru-RU" sz="3100" dirty="0" err="1" smtClean="0"/>
              <a:t>Марковников</a:t>
            </a:r>
            <a:r>
              <a:rPr lang="ru-RU" sz="3100" dirty="0" smtClean="0"/>
              <a:t> В.В., в)Менделеев Д.И., г)Ломоносов М.В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i?id=428643358-4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243984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i?id=136519767-2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429000"/>
            <a:ext cx="231536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DIMendeleevCa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571852"/>
            <a:ext cx="2340283" cy="3286148"/>
          </a:xfrm>
          <a:prstGeom prst="rect">
            <a:avLst/>
          </a:prstGeom>
          <a:noFill/>
        </p:spPr>
      </p:pic>
      <p:pic>
        <p:nvPicPr>
          <p:cNvPr id="22534" name="Picture 6" descr="i?id=158381001-44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786058"/>
            <a:ext cx="2214546" cy="288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89</Words>
  <Application>Microsoft Office PowerPoint</Application>
  <PresentationFormat>Экран (4:3)</PresentationFormat>
  <Paragraphs>13</Paragraphs>
  <Slides>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ХИМИЯ И ИСКУССТВО</vt:lpstr>
      <vt:lpstr>                 Памятник Тысячелетию России находится  в: а) Великом Новгороде б)Москве  в)Санкт-Петербурге г)Курске</vt:lpstr>
      <vt:lpstr>  Гигантская статуя Колосса Родосского изготовлена из: а) железа б)бронзы в)дюралюминия г)латуни</vt:lpstr>
      <vt:lpstr>. Картина принадлежит перу: а)Леонардо да Винчи б)Ван Гок,  г)Аристотель,  д)Сократ </vt:lpstr>
      <vt:lpstr>Автор  скульптуры «Рабочий и колхозница»   из стали :  а)Глазунов И.,   б)В.Мухина, в)Коровин К.,  г)Рублёв А. </vt:lpstr>
      <vt:lpstr>Кристаллы корунда, окрашенные в синий цвет:  а)рубины, б)малахит, в)бриллианты, г)сапфиры </vt:lpstr>
      <vt:lpstr>Металл, порошок которого используется в изготовлении бенгальских огней и фейерверков?  а)железо, б)магний,  в)алюминий, г)хром </vt:lpstr>
      <vt:lpstr>Мозаичный портрет Петра 1 (выполненный М.В.Ломоносовым), хранится  в Санкт -Петербургском отделении Российской Академии наук сделан из:  а)бриллиантов, б)полевого шпата, в)стекла, г)фарфора</vt:lpstr>
      <vt:lpstr>Произвёл синтез сахаристых  веществ в 1861 году: а)Бутлеров А.М., б)Марковников В.В., в)Менделеев Д.И., г)Ломоносов М.В. 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МОУ СОШ</dc:creator>
  <cp:lastModifiedBy>МОУ СОШ</cp:lastModifiedBy>
  <cp:revision>10</cp:revision>
  <dcterms:created xsi:type="dcterms:W3CDTF">2013-11-22T12:21:39Z</dcterms:created>
  <dcterms:modified xsi:type="dcterms:W3CDTF">2013-12-02T08:24:37Z</dcterms:modified>
</cp:coreProperties>
</file>