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266" r:id="rId4"/>
    <p:sldId id="267" r:id="rId5"/>
    <p:sldId id="269" r:id="rId6"/>
    <p:sldId id="270" r:id="rId7"/>
    <p:sldId id="271" r:id="rId8"/>
    <p:sldId id="283" r:id="rId9"/>
    <p:sldId id="293" r:id="rId10"/>
    <p:sldId id="294" r:id="rId11"/>
    <p:sldId id="260" r:id="rId12"/>
    <p:sldId id="292" r:id="rId13"/>
    <p:sldId id="297" r:id="rId14"/>
    <p:sldId id="296" r:id="rId15"/>
    <p:sldId id="259" r:id="rId16"/>
    <p:sldId id="264" r:id="rId17"/>
    <p:sldId id="258" r:id="rId18"/>
    <p:sldId id="262" r:id="rId19"/>
    <p:sldId id="261" r:id="rId20"/>
    <p:sldId id="281" r:id="rId21"/>
    <p:sldId id="274" r:id="rId22"/>
    <p:sldId id="275" r:id="rId23"/>
    <p:sldId id="278" r:id="rId24"/>
    <p:sldId id="279" r:id="rId25"/>
    <p:sldId id="282" r:id="rId26"/>
    <p:sldId id="280" r:id="rId27"/>
    <p:sldId id="288" r:id="rId28"/>
    <p:sldId id="290" r:id="rId29"/>
    <p:sldId id="284" r:id="rId30"/>
    <p:sldId id="285" r:id="rId31"/>
    <p:sldId id="286" r:id="rId32"/>
    <p:sldId id="287" r:id="rId33"/>
    <p:sldId id="265" r:id="rId34"/>
  </p:sldIdLst>
  <p:sldSz cx="12192000" cy="6858000"/>
  <p:notesSz cx="6858000" cy="9144000"/>
  <p:defaultTextStyle>
    <a:defPPr>
      <a:defRPr lang="ru-RU"/>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37">
          <p15:clr>
            <a:srgbClr val="A4A3A4"/>
          </p15:clr>
        </p15:guide>
        <p15:guide id="2" pos="386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81" autoAdjust="0"/>
    <p:restoredTop sz="94660"/>
  </p:normalViewPr>
  <p:slideViewPr>
    <p:cSldViewPr snapToGrid="0" showGuides="1">
      <p:cViewPr varScale="1">
        <p:scale>
          <a:sx n="80" d="100"/>
          <a:sy n="80" d="100"/>
        </p:scale>
        <p:origin x="150" y="60"/>
      </p:cViewPr>
      <p:guideLst>
        <p:guide orient="horz" pos="2137"/>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smtClean="0">
                <a:latin typeface="+mn-lt"/>
              </a:defRPr>
            </a:lvl1pPr>
          </a:lstStyle>
          <a:p>
            <a:pPr>
              <a:defRPr/>
            </a:pPr>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C2EC854F-6A69-44D6-B096-19A75698E0F8}" type="datetimeFigureOut">
              <a:rPr lang="ru-RU"/>
              <a:pPr>
                <a:defRPr/>
              </a:pPr>
              <a:t>31.01.2015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smtClean="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8F978437-7E3F-4E90-9BDB-D7FBAC186FC8}" type="slidenum">
              <a:rPr lang="ru-RU"/>
              <a:pPr>
                <a:defRPr/>
              </a:pPr>
              <a:t>‹#›</a:t>
            </a:fld>
            <a:endParaRPr lang="ru-RU"/>
          </a:p>
        </p:txBody>
      </p:sp>
    </p:spTree>
    <p:extLst>
      <p:ext uri="{BB962C8B-B14F-4D97-AF65-F5344CB8AC3E}">
        <p14:creationId xmlns:p14="http://schemas.microsoft.com/office/powerpoint/2010/main" val="113078960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smtClean="0"/>
          </a:p>
        </p:txBody>
      </p:sp>
      <p:sp>
        <p:nvSpPr>
          <p:cNvPr id="614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A459565-FEE7-4683-9E08-7659F155414D}" type="slidenum">
              <a:rPr lang="ru-RU"/>
              <a:pPr fontAlgn="base">
                <a:spcBef>
                  <a:spcPct val="0"/>
                </a:spcBef>
                <a:spcAft>
                  <a:spcPct val="0"/>
                </a:spcAft>
              </a:pPr>
              <a:t>3</a:t>
            </a:fld>
            <a:endParaRPr lang="ru-RU"/>
          </a:p>
        </p:txBody>
      </p:sp>
    </p:spTree>
    <p:extLst>
      <p:ext uri="{BB962C8B-B14F-4D97-AF65-F5344CB8AC3E}">
        <p14:creationId xmlns:p14="http://schemas.microsoft.com/office/powerpoint/2010/main" val="2677411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26EFA23A-854E-4615-99BC-2CEC52D0F429}" type="datetimeFigureOut">
              <a:rPr lang="ru-RU"/>
              <a:pPr>
                <a:defRPr/>
              </a:pPr>
              <a:t>31.01.2015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0CFCCEB-F4AF-4594-A6B3-BBB553A7D330}" type="slidenum">
              <a:rPr lang="ru-RU"/>
              <a:pPr>
                <a:defRPr/>
              </a:pPr>
              <a:t>‹#›</a:t>
            </a:fld>
            <a:endParaRPr lang="ru-RU"/>
          </a:p>
        </p:txBody>
      </p:sp>
    </p:spTree>
    <p:extLst>
      <p:ext uri="{BB962C8B-B14F-4D97-AF65-F5344CB8AC3E}">
        <p14:creationId xmlns:p14="http://schemas.microsoft.com/office/powerpoint/2010/main" val="29113115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5343ED8-1990-465A-B981-24BDF5BE311D}" type="datetimeFigureOut">
              <a:rPr lang="ru-RU"/>
              <a:pPr>
                <a:defRPr/>
              </a:pPr>
              <a:t>31.01.2015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54F810B-3977-495B-B47A-83A77C7C5C83}" type="slidenum">
              <a:rPr lang="ru-RU"/>
              <a:pPr>
                <a:defRPr/>
              </a:pPr>
              <a:t>‹#›</a:t>
            </a:fld>
            <a:endParaRPr lang="ru-RU"/>
          </a:p>
        </p:txBody>
      </p:sp>
    </p:spTree>
    <p:extLst>
      <p:ext uri="{BB962C8B-B14F-4D97-AF65-F5344CB8AC3E}">
        <p14:creationId xmlns:p14="http://schemas.microsoft.com/office/powerpoint/2010/main" val="25030196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8681419-8109-4802-97C7-81BAC94DB709}" type="datetimeFigureOut">
              <a:rPr lang="ru-RU"/>
              <a:pPr>
                <a:defRPr/>
              </a:pPr>
              <a:t>31.01.2015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9342F75-F52F-4DBB-BF70-0006AA95168D}" type="slidenum">
              <a:rPr lang="ru-RU"/>
              <a:pPr>
                <a:defRPr/>
              </a:pPr>
              <a:t>‹#›</a:t>
            </a:fld>
            <a:endParaRPr lang="ru-RU"/>
          </a:p>
        </p:txBody>
      </p:sp>
    </p:spTree>
    <p:extLst>
      <p:ext uri="{BB962C8B-B14F-4D97-AF65-F5344CB8AC3E}">
        <p14:creationId xmlns:p14="http://schemas.microsoft.com/office/powerpoint/2010/main" val="36907467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11E0836-BC55-4055-AE0D-CC165B85CCB3}" type="datetimeFigureOut">
              <a:rPr lang="ru-RU"/>
              <a:pPr>
                <a:defRPr/>
              </a:pPr>
              <a:t>31.01.2015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C2C4ADE-6A38-4111-B183-4D821D3000F2}" type="slidenum">
              <a:rPr lang="ru-RU"/>
              <a:pPr>
                <a:defRPr/>
              </a:pPr>
              <a:t>‹#›</a:t>
            </a:fld>
            <a:endParaRPr lang="ru-RU"/>
          </a:p>
        </p:txBody>
      </p:sp>
    </p:spTree>
    <p:extLst>
      <p:ext uri="{BB962C8B-B14F-4D97-AF65-F5344CB8AC3E}">
        <p14:creationId xmlns:p14="http://schemas.microsoft.com/office/powerpoint/2010/main" val="33293862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1167BC97-2733-4DFB-BF69-9E085639865E}" type="datetimeFigureOut">
              <a:rPr lang="ru-RU"/>
              <a:pPr>
                <a:defRPr/>
              </a:pPr>
              <a:t>31.01.2015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BD6CB01-F396-4D2D-A1C0-EC3E4CDDFD95}" type="slidenum">
              <a:rPr lang="ru-RU"/>
              <a:pPr>
                <a:defRPr/>
              </a:pPr>
              <a:t>‹#›</a:t>
            </a:fld>
            <a:endParaRPr lang="ru-RU"/>
          </a:p>
        </p:txBody>
      </p:sp>
    </p:spTree>
    <p:extLst>
      <p:ext uri="{BB962C8B-B14F-4D97-AF65-F5344CB8AC3E}">
        <p14:creationId xmlns:p14="http://schemas.microsoft.com/office/powerpoint/2010/main" val="13858928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038DA557-49DB-45CE-9D0A-8E22B5099B3F}" type="datetimeFigureOut">
              <a:rPr lang="ru-RU"/>
              <a:pPr>
                <a:defRPr/>
              </a:pPr>
              <a:t>31.01.2015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4CA0024-F67C-44F1-8EEA-6A025F787AC1}" type="slidenum">
              <a:rPr lang="ru-RU"/>
              <a:pPr>
                <a:defRPr/>
              </a:pPr>
              <a:t>‹#›</a:t>
            </a:fld>
            <a:endParaRPr lang="ru-RU"/>
          </a:p>
        </p:txBody>
      </p:sp>
    </p:spTree>
    <p:extLst>
      <p:ext uri="{BB962C8B-B14F-4D97-AF65-F5344CB8AC3E}">
        <p14:creationId xmlns:p14="http://schemas.microsoft.com/office/powerpoint/2010/main" val="21288046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4051F3EB-D1B9-4D4F-BBAF-9F1854FF6437}" type="datetimeFigureOut">
              <a:rPr lang="ru-RU"/>
              <a:pPr>
                <a:defRPr/>
              </a:pPr>
              <a:t>31.01.2015</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B73397C3-CF51-4DB2-9636-C5B8593CF2BA}" type="slidenum">
              <a:rPr lang="ru-RU"/>
              <a:pPr>
                <a:defRPr/>
              </a:pPr>
              <a:t>‹#›</a:t>
            </a:fld>
            <a:endParaRPr lang="ru-RU"/>
          </a:p>
        </p:txBody>
      </p:sp>
    </p:spTree>
    <p:extLst>
      <p:ext uri="{BB962C8B-B14F-4D97-AF65-F5344CB8AC3E}">
        <p14:creationId xmlns:p14="http://schemas.microsoft.com/office/powerpoint/2010/main" val="5557916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57EFD71E-030A-41C8-9D02-2736D730561C}" type="datetimeFigureOut">
              <a:rPr lang="ru-RU"/>
              <a:pPr>
                <a:defRPr/>
              </a:pPr>
              <a:t>31.01.2015</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0350BCA6-39C0-4681-8607-6BBAD19F6704}" type="slidenum">
              <a:rPr lang="ru-RU"/>
              <a:pPr>
                <a:defRPr/>
              </a:pPr>
              <a:t>‹#›</a:t>
            </a:fld>
            <a:endParaRPr lang="ru-RU"/>
          </a:p>
        </p:txBody>
      </p:sp>
    </p:spTree>
    <p:extLst>
      <p:ext uri="{BB962C8B-B14F-4D97-AF65-F5344CB8AC3E}">
        <p14:creationId xmlns:p14="http://schemas.microsoft.com/office/powerpoint/2010/main" val="36581265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BA7DDA96-0047-4A15-924B-4AD73F3D3BF6}" type="datetimeFigureOut">
              <a:rPr lang="ru-RU"/>
              <a:pPr>
                <a:defRPr/>
              </a:pPr>
              <a:t>31.01.2015</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119F85DD-47D9-4449-B2AF-4412661FB212}" type="slidenum">
              <a:rPr lang="ru-RU"/>
              <a:pPr>
                <a:defRPr/>
              </a:pPr>
              <a:t>‹#›</a:t>
            </a:fld>
            <a:endParaRPr lang="ru-RU"/>
          </a:p>
        </p:txBody>
      </p:sp>
    </p:spTree>
    <p:extLst>
      <p:ext uri="{BB962C8B-B14F-4D97-AF65-F5344CB8AC3E}">
        <p14:creationId xmlns:p14="http://schemas.microsoft.com/office/powerpoint/2010/main" val="29033899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95CF848-4CAC-4B6A-96B0-EFCB0497C476}" type="datetimeFigureOut">
              <a:rPr lang="ru-RU"/>
              <a:pPr>
                <a:defRPr/>
              </a:pPr>
              <a:t>31.01.2015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9D1F349E-AA28-49B8-9C65-013C627A54C5}" type="slidenum">
              <a:rPr lang="ru-RU"/>
              <a:pPr>
                <a:defRPr/>
              </a:pPr>
              <a:t>‹#›</a:t>
            </a:fld>
            <a:endParaRPr lang="ru-RU"/>
          </a:p>
        </p:txBody>
      </p:sp>
    </p:spTree>
    <p:extLst>
      <p:ext uri="{BB962C8B-B14F-4D97-AF65-F5344CB8AC3E}">
        <p14:creationId xmlns:p14="http://schemas.microsoft.com/office/powerpoint/2010/main" val="27528709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EE9FD7B-5E60-41E1-883A-8FF05740C97C}" type="datetimeFigureOut">
              <a:rPr lang="ru-RU"/>
              <a:pPr>
                <a:defRPr/>
              </a:pPr>
              <a:t>31.01.2015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F3FE9C0-86FE-4564-A618-D8D298E54BF7}" type="slidenum">
              <a:rPr lang="ru-RU"/>
              <a:pPr>
                <a:defRPr/>
              </a:pPr>
              <a:t>‹#›</a:t>
            </a:fld>
            <a:endParaRPr lang="ru-RU"/>
          </a:p>
        </p:txBody>
      </p:sp>
    </p:spTree>
    <p:extLst>
      <p:ext uri="{BB962C8B-B14F-4D97-AF65-F5344CB8AC3E}">
        <p14:creationId xmlns:p14="http://schemas.microsoft.com/office/powerpoint/2010/main" val="14862468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E444C9B8-29C8-41DA-AEC2-7D8BE1D314E5}" type="datetimeFigureOut">
              <a:rPr lang="ru-RU"/>
              <a:pPr>
                <a:defRPr/>
              </a:pPr>
              <a:t>31.01.2015</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smtClean="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DEDF3E6A-5AFB-4ED2-AAEC-020356B8855E}"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file:///C:\Users\Public\Music\Sample%20Music\Sleep%20Away.mp3" TargetMode="External"/><Relationship Id="rId1" Type="http://schemas.microsoft.com/office/2007/relationships/media" Target="file:///C:\Users\Public\Music\Sample%20Music\Sleep%20Away.mp3"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ru.wikipedia.org/w/index.php?title=%D0%98%D0%B7%D0%B0%D0%B1%D0%B5%D0%BB%D0%BB%D0%B0_%D0%90%D1%80%D0%B0%D0%B3%D0%BE%D0%BD%D1%81%D0%BA%D0%B0%D1%8F,_%D0%B3%D0%B5%D1%80%D1%86%D0%BE%D0%B3%D0%B8%D0%BD%D1%8F_%D0%9C%D0%B8%D0%BB%D0%B0%D0%BD%D1%81%D0%BA%D0%B0%D1%8F&amp;action=edit&amp;redlink=1" TargetMode="External"/><Relationship Id="rId2" Type="http://schemas.openxmlformats.org/officeDocument/2006/relationships/hyperlink" Target="https://ru.wikipedia.org/wiki/%D0%98%D1%81%D0%BF%D0%B0%D0%BD%D1%81%D0%BA%D0%B0%D1%8F_%D0%BC%D0%BE%D0%B4%D0%B0" TargetMode="External"/><Relationship Id="rId1" Type="http://schemas.openxmlformats.org/officeDocument/2006/relationships/slideLayout" Target="../slideLayouts/slideLayout5.xml"/><Relationship Id="rId5" Type="http://schemas.openxmlformats.org/officeDocument/2006/relationships/image" Target="../media/image5.jpeg"/><Relationship Id="rId4" Type="http://schemas.openxmlformats.org/officeDocument/2006/relationships/hyperlink" Target="https://ru.wikipedia.org/wiki/%D0%A1%D1%84%D0%BE%D1%80%D1%86%D0%B0,_%D0%94%D0%B6%D0%B0%D0%BD_%D0%93%D0%B0%D0%BB%D0%B5%D0%B0%D1%86%D1%86%D0%B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ru.wikipedia.org/wiki/%D0%A9%D0%B5%D0%B3%D0%BE%D0%BB" TargetMode="External"/><Relationship Id="rId13" Type="http://schemas.openxmlformats.org/officeDocument/2006/relationships/image" Target="../media/image8.jpeg"/><Relationship Id="rId3" Type="http://schemas.openxmlformats.org/officeDocument/2006/relationships/hyperlink" Target="https://ru.wikipedia.org/wiki/%D0%93%D1%80%D1%83%D0%B4%D0%BD%D0%BE%D0%B5_%D0%B2%D1%81%D0%BA%D0%B0%D1%80%D0%BC%D0%BB%D0%B8%D0%B2%D0%B0%D0%BD%D0%B8%D0%B5" TargetMode="External"/><Relationship Id="rId7" Type="http://schemas.openxmlformats.org/officeDocument/2006/relationships/hyperlink" Target="https://ru.wikipedia.org/wiki/%D0%A1%D0%B2%D0%B5%D1%82" TargetMode="External"/><Relationship Id="rId12" Type="http://schemas.openxmlformats.org/officeDocument/2006/relationships/hyperlink" Target="https://ru.wikipedia.org/wiki/%D0%93%D1%80%D1%83%D0%B4%D0%BD%D0%BE%D0%B5_%D0%B2%D1%81%D0%BA%D0%B0%D1%80%D0%BC%D0%BB%D0%B8%D0%B2%D0%B0%D0%BD%D0%B8%D0%B5#.D0.9E.D0.B4.D0.B5.D0.B6.D0.B4.D0.B0_.D0.B4.D0.BB.D1.8F_.D0.BA.D0.BE.D1.80.D0.BC.D0.BB.D0.B5.D0.BD.D0.B8.D1.8F_.D0.B8_.D0.BA.D0.BE.D1.80.D0.BC.D1.8F.D1.89.D0.B8.D1.85_.D0.BC.D0.B0.D1.82.D0.B5.D1.80.D0.B5.D0.B9" TargetMode="External"/><Relationship Id="rId2" Type="http://schemas.openxmlformats.org/officeDocument/2006/relationships/hyperlink" Target="https://ru.wikipedia.org/wiki/%D0%A0%D0%B5%D0%B1%D0%B5%D0%BD%D0%BE%D0%BA" TargetMode="External"/><Relationship Id="rId1" Type="http://schemas.openxmlformats.org/officeDocument/2006/relationships/slideLayout" Target="../slideLayouts/slideLayout2.xml"/><Relationship Id="rId6" Type="http://schemas.openxmlformats.org/officeDocument/2006/relationships/hyperlink" Target="https://ru.wikipedia.org/wiki/%D0%9E%D0%BA%D0%BD%D0%BE" TargetMode="External"/><Relationship Id="rId11" Type="http://schemas.openxmlformats.org/officeDocument/2006/relationships/hyperlink" Target="https://ru.wikipedia.org/wiki/%D0%9D%D0%B8%D0%B6%D0%BD%D0%B5%D0%B5_%D0%B1%D0%B5%D0%BB%D1%8C%D1%91#.D0.92.D0.BE.D0.B7.D1.80.D0.BE.D0.B6.D0.B4.D0.B5.D0.BD.D0.B8.D0.B5" TargetMode="External"/><Relationship Id="rId5" Type="http://schemas.openxmlformats.org/officeDocument/2006/relationships/hyperlink" Target="https://ru.wikipedia.org/wiki/%D0%90%D1%80%D0%BA%D0%B0" TargetMode="External"/><Relationship Id="rId10" Type="http://schemas.openxmlformats.org/officeDocument/2006/relationships/hyperlink" Target="https://ru.wikipedia.org/wiki/%D0%9F%D1%80%D0%BE%D0%B8%D0%B7%D0%B2%D0%B5%D0%B4%D0%B5%D0%BD%D0%B8%D0%B5_%D0%B8%D1%81%D0%BA%D1%83%D1%81%D1%81%D1%82%D0%B2%D0%B0" TargetMode="External"/><Relationship Id="rId4" Type="http://schemas.openxmlformats.org/officeDocument/2006/relationships/hyperlink" Target="https://ru.wikipedia.org/wiki/%D0%A1%D1%82%D0%B5%D0%BD%D0%B0" TargetMode="External"/><Relationship Id="rId9" Type="http://schemas.openxmlformats.org/officeDocument/2006/relationships/hyperlink" Target="https://ru.wikipedia.org/wiki/%D0%A5%D1%83%D0%B4%D0%BE%D0%B6%D0%B5%D1%81%D1%82%D0%B2%D0%B5%D0%BD%D0%BD%D1%8B%D0%B9_%D0%BE%D0%B1%D1%80%D0%B0%D0%B7"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ru.wikipedia.org/w/index.php?title=%D0%9E%D0%B1_%D0%B0%D1%80%D1%85%D0%B8%D1%82%D0%B5%D0%BA%D1%82%D1%83%D1%80%D0%B5&amp;action=edit&amp;redlink=1" TargetMode="External"/><Relationship Id="rId3" Type="http://schemas.openxmlformats.org/officeDocument/2006/relationships/hyperlink" Target="https://ru.wikipedia.org/wiki/%D0%92%D0%B8%D1%82%D1%80%D1%83%D0%B2%D0%B8%D0%B9" TargetMode="External"/><Relationship Id="rId7" Type="http://schemas.openxmlformats.org/officeDocument/2006/relationships/hyperlink" Target="https://ru.wikipedia.org/wiki/%D0%90%D1%80%D1%85%D0%B8%D1%82%D0%B5%D0%BA%D1%82%D1%83%D1%80%D0%B0" TargetMode="External"/><Relationship Id="rId2" Type="http://schemas.openxmlformats.org/officeDocument/2006/relationships/hyperlink" Target="https://ru.wikipedia.org/wiki/%D0%9B%D0%B5%D0%BE%D0%BD%D0%B0%D1%80%D0%B4%D0%BE_%D0%B4%D0%B0_%D0%92%D0%B8%D0%BD%D1%87%D0%B8" TargetMode="External"/><Relationship Id="rId1" Type="http://schemas.openxmlformats.org/officeDocument/2006/relationships/slideLayout" Target="../slideLayouts/slideLayout5.xml"/><Relationship Id="rId6" Type="http://schemas.openxmlformats.org/officeDocument/2006/relationships/hyperlink" Target="https://ru.wikipedia.org/wiki/%D0%94%D1%80%D0%B5%D0%B2%D0%BD%D0%B8%D0%B9_%D0%A0%D0%B8%D0%BC" TargetMode="External"/><Relationship Id="rId5" Type="http://schemas.openxmlformats.org/officeDocument/2006/relationships/hyperlink" Target="https://ru.wikipedia.org/wiki/%D0%92%D0%B5%D0%BD%D0%B5%D1%86%D0%B8%D1%8F" TargetMode="External"/><Relationship Id="rId4" Type="http://schemas.openxmlformats.org/officeDocument/2006/relationships/hyperlink" Target="https://ru.wikipedia.org/wiki/%D0%93%D0%B0%D0%BB%D0%B5%D1%80%D0%B5%D1%8F_%D0%90%D0%BA%D0%B0%D0%B4%D0%B5%D0%BC%D0%B8%D0%B8_(%D0%92%D0%B5%D0%BD%D0%B5%D1%86%D0%B8%D1%8F)" TargetMode="External"/><Relationship Id="rId9"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hyperlink" Target="https://ru.wikipedia.org/wiki/%D0%90%D0%BB%D0%BF%D0%B0%D1%82%D0%BE%D0%B2,_%D0%9C%D0%B8%D1%85%D0%B0%D0%B8%D0%BB_%D0%92%D0%BB%D0%B0%D0%B4%D0%B8%D0%BC%D0%B8%D1%80%D0%BE%D0%B2%D0%B8%D1%87" TargetMode="External"/><Relationship Id="rId2" Type="http://schemas.openxmlformats.org/officeDocument/2006/relationships/hyperlink" Target="https://ru.wikipedia.org/wiki/%D0%9F%D0%BE%D1%80%D1%82%D1%80%D0%B5%D1%82_%D0%B8%D1%82%D0%B0%D0%BB%D1%8C%D1%8F%D0%BD%D1%81%D0%BA%D0%BE%D0%B3%D0%BE_%D0%A0%D0%B5%D0%BD%D0%B5%D1%81%D1%81%D0%B0%D0%BD%D1%81%D0%B0" TargetMode="External"/><Relationship Id="rId1" Type="http://schemas.openxmlformats.org/officeDocument/2006/relationships/slideLayout" Target="../slideLayouts/slideLayout5.xml"/><Relationship Id="rId5" Type="http://schemas.openxmlformats.org/officeDocument/2006/relationships/image" Target="../media/image10.jpeg"/><Relationship Id="rId4" Type="http://schemas.openxmlformats.org/officeDocument/2006/relationships/hyperlink" Target="https://ru.wikipedia.org/wiki/%D0%91%D0%BB%D0%B0%D0%B3%D0%BE%D0%B2%D0%B5%D1%89%D0%B5%D0%BD%D0%B8%D0%B5_(%D0%9B%D0%B5%D0%BE%D0%BD%D0%B0%D1%80%D0%B4%D0%BE_%D0%B4%D0%B0_%D0%92%D0%B8%D0%BD%D1%87%D0%B8)"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ru.wikipedia.org/wiki/%D0%A2%D0%B0%D0%B8%D0%BD%D1%81%D1%82%D0%B2%D0%BE" TargetMode="External"/><Relationship Id="rId2" Type="http://schemas.openxmlformats.org/officeDocument/2006/relationships/hyperlink" Target="https://ru.wikipedia.org/wiki/%D0%9D%D0%BE%D0%B2%D1%8B%D0%B9_%D0%97%D0%B0%D0%B2%D0%B5%D1%82" TargetMode="Externa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8" Type="http://schemas.openxmlformats.org/officeDocument/2006/relationships/hyperlink" Target="https://ru.wikipedia.org/wiki/%D0%9C%D0%B8%D0%BA%D1%80%D0%BE%D0%BD" TargetMode="External"/><Relationship Id="rId3" Type="http://schemas.openxmlformats.org/officeDocument/2006/relationships/hyperlink" Target="https://ru.wikipedia.org/wiki/%D0%96%D0%B8%D0%B2%D0%BE%D0%BF%D0%B8%D1%81%D1%8C" TargetMode="External"/><Relationship Id="rId7" Type="http://schemas.openxmlformats.org/officeDocument/2006/relationships/hyperlink" Target="https://ru.wikipedia.org/w/index.php?title=%D0%A3%D0%BE%D0%BB%D1%82%D0%B5%D1%80,_%D0%A4%D0%B8%D0%BB%D0%B8%D0%BF&amp;action=edit&amp;redlink=1" TargetMode="External"/><Relationship Id="rId2" Type="http://schemas.openxmlformats.org/officeDocument/2006/relationships/hyperlink" Target="https://ru.wikipedia.org/wiki/%D0%98%D1%82%D0%B0%D0%BB%D1%8C%D1%8F%D0%BD%D1%81%D0%BA%D0%B8%D0%B9_%D1%8F%D0%B7%D1%8B%D0%BA" TargetMode="External"/><Relationship Id="rId1" Type="http://schemas.openxmlformats.org/officeDocument/2006/relationships/slideLayout" Target="../slideLayouts/slideLayout2.xml"/><Relationship Id="rId6" Type="http://schemas.openxmlformats.org/officeDocument/2006/relationships/hyperlink" Target="https://ru.wikipedia.org/wiki/%D0%A0%D0%B5%D0%BD%D1%82%D0%B3%D0%B5%D0%BD" TargetMode="External"/><Relationship Id="rId5" Type="http://schemas.openxmlformats.org/officeDocument/2006/relationships/hyperlink" Target="https://ru.wikipedia.org/wiki/2010_%D0%B3%D0%BE%D0%B4" TargetMode="External"/><Relationship Id="rId4" Type="http://schemas.openxmlformats.org/officeDocument/2006/relationships/hyperlink" Target="https://ru.wikipedia.org/wiki/%D0%9B%D0%B5%D0%BE%D0%BD%D0%B0%D1%80%D0%B4%D0%BE_%D0%B4%D0%B0_%D0%92%D0%B8%D0%BD%D1%87%D0%B8" TargetMode="External"/><Relationship Id="rId9"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ru.wikipedia.org/wiki/1519" TargetMode="External"/><Relationship Id="rId13" Type="http://schemas.openxmlformats.org/officeDocument/2006/relationships/hyperlink" Target="https://ru.wikipedia.org/wiki/%D0%98%D1%82%D0%B0%D0%BB%D0%B8%D1%8F" TargetMode="External"/><Relationship Id="rId18" Type="http://schemas.openxmlformats.org/officeDocument/2006/relationships/hyperlink" Target="https://ru.wikipedia.org/wiki/%D0%A3%D1%87%D1%91%D0%BD%D1%8B%D0%B9" TargetMode="External"/><Relationship Id="rId3" Type="http://schemas.openxmlformats.org/officeDocument/2006/relationships/hyperlink" Target="https://ru.wikipedia.org/wiki/15_%D0%B0%D0%BF%D1%80%D0%B5%D0%BB%D1%8F" TargetMode="External"/><Relationship Id="rId21" Type="http://schemas.openxmlformats.org/officeDocument/2006/relationships/hyperlink" Target="https://ru.wikipedia.org/wiki/%D0%92%D1%8B%D1%81%D0%BE%D0%BA%D0%BE%D0%B5_%D0%92%D0%BE%D0%B7%D1%80%D0%BE%D0%B6%D0%B4%D0%B5%D0%BD%D0%B8%D0%B5" TargetMode="External"/><Relationship Id="rId7" Type="http://schemas.openxmlformats.org/officeDocument/2006/relationships/hyperlink" Target="https://ru.wikipedia.org/wiki/2_%D0%BC%D0%B0%D1%8F" TargetMode="External"/><Relationship Id="rId12" Type="http://schemas.openxmlformats.org/officeDocument/2006/relationships/hyperlink" Target="https://ru.wikipedia.org/wiki/%D0%A4%D1%80%D0%B0%D0%BD%D1%86%D0%B8%D1%8F" TargetMode="External"/><Relationship Id="rId17" Type="http://schemas.openxmlformats.org/officeDocument/2006/relationships/hyperlink" Target="https://ru.wikipedia.org/wiki/%D0%90%D1%80%D1%85%D0%B8%D1%82%D0%B5%D0%BA%D1%82%D1%83%D1%80%D0%B0" TargetMode="External"/><Relationship Id="rId2" Type="http://schemas.openxmlformats.org/officeDocument/2006/relationships/hyperlink" Target="https://ru.wikipedia.org/wiki/%D0%98%D1%82%D0%B0%D0%BB%D1%8C%D1%8F%D0%BD%D1%81%D0%BA%D0%B8%D0%B9_%D1%8F%D0%B7%D1%8B%D0%BA" TargetMode="External"/><Relationship Id="rId16" Type="http://schemas.openxmlformats.org/officeDocument/2006/relationships/hyperlink" Target="https://ru.wikipedia.org/wiki/%D0%A1%D0%BA%D1%83%D0%BB%D1%8C%D0%BF%D1%82%D1%83%D1%80%D0%B0" TargetMode="External"/><Relationship Id="rId20" Type="http://schemas.openxmlformats.org/officeDocument/2006/relationships/hyperlink" Target="https://ru.wikipedia.org/wiki/%D0%95%D1%81%D1%82%D0%B5%D1%81%D1%82%D0%B2%D0%BE%D0%B7%D0%BD%D0%B0%D0%BD%D0%B8%D0%B5" TargetMode="External"/><Relationship Id="rId1" Type="http://schemas.openxmlformats.org/officeDocument/2006/relationships/slideLayout" Target="../slideLayouts/slideLayout2.xml"/><Relationship Id="rId6" Type="http://schemas.openxmlformats.org/officeDocument/2006/relationships/hyperlink" Target="https://ru.wikipedia.org/wiki/%D0%A4%D0%BB%D0%BE%D1%80%D0%B5%D0%BD%D1%86%D0%B8%D1%8F" TargetMode="External"/><Relationship Id="rId11" Type="http://schemas.openxmlformats.org/officeDocument/2006/relationships/hyperlink" Target="https://ru.wikipedia.org/wiki/%D0%A2%D1%83%D1%80%D0%B5%D0%BD%D1%8C" TargetMode="External"/><Relationship Id="rId24" Type="http://schemas.openxmlformats.org/officeDocument/2006/relationships/image" Target="../media/image3.jpeg"/><Relationship Id="rId5" Type="http://schemas.openxmlformats.org/officeDocument/2006/relationships/hyperlink" Target="https://ru.wikipedia.org/wiki/%D0%92%D0%B8%D0%BD%D1%87%D0%B8_(%D0%B3%D0%BE%D1%80%D0%BE%D0%B4)" TargetMode="External"/><Relationship Id="rId15" Type="http://schemas.openxmlformats.org/officeDocument/2006/relationships/hyperlink" Target="https://ru.wikipedia.org/wiki/%D0%96%D0%B8%D0%B2%D0%BE%D0%BF%D0%B8%D1%81%D1%8C" TargetMode="External"/><Relationship Id="rId23" Type="http://schemas.openxmlformats.org/officeDocument/2006/relationships/hyperlink" Target="https://ru.wikipedia.org/wiki/%D0%9B%D0%B0%D1%82%D0%B8%D0%BD%D1%81%D0%BA%D0%B8%D0%B9_%D1%8F%D0%B7%D1%8B%D0%BA" TargetMode="External"/><Relationship Id="rId10" Type="http://schemas.openxmlformats.org/officeDocument/2006/relationships/hyperlink" Target="https://ru.wikipedia.org/wiki/%D0%90%D0%BC%D0%B1%D1%83%D0%B0%D0%B7" TargetMode="External"/><Relationship Id="rId19" Type="http://schemas.openxmlformats.org/officeDocument/2006/relationships/hyperlink" Target="https://ru.wikipedia.org/wiki/%D0%90%D0%BD%D0%B0%D1%82%D0%BE%D0%BC%D0%B8%D1%8F" TargetMode="External"/><Relationship Id="rId4" Type="http://schemas.openxmlformats.org/officeDocument/2006/relationships/hyperlink" Target="https://ru.wikipedia.org/wiki/1452" TargetMode="External"/><Relationship Id="rId9" Type="http://schemas.openxmlformats.org/officeDocument/2006/relationships/hyperlink" Target="https://ru.wikipedia.org/wiki/%D0%9A%D0%BB%D0%BE-%D0%9B%D1%8E%D1%81%D0%B5" TargetMode="External"/><Relationship Id="rId14" Type="http://schemas.openxmlformats.org/officeDocument/2006/relationships/hyperlink" Target="https://ru.wikipedia.org/wiki/%D0%A5%D1%83%D0%B4%D0%BE%D0%B6%D0%BD%D0%B8%D0%BA" TargetMode="External"/><Relationship Id="rId22" Type="http://schemas.openxmlformats.org/officeDocument/2006/relationships/hyperlink" Target="https://ru.wikipedia.org/wiki/%D0%A3%D0%BD%D0%B8%D0%B2%D0%B5%D1%80%D1%81%D0%B0%D0%BB%D1%8C%D0%BD%D1%8B%D0%B9_%D1%87%D0%B5%D0%BB%D0%BE%D0%B2%D0%B5%D0%BA"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8" Type="http://schemas.openxmlformats.org/officeDocument/2006/relationships/hyperlink" Target="https://ru.wikipedia.org/wiki/1516" TargetMode="External"/><Relationship Id="rId13" Type="http://schemas.openxmlformats.org/officeDocument/2006/relationships/hyperlink" Target="https://ru.wikipedia.org/wiki/%D0%90%D0%BC%D0%B1%D1%83%D0%B0%D0%B7_(%D0%B7%D0%B0%D0%BC%D0%BE%D0%BA)" TargetMode="External"/><Relationship Id="rId3" Type="http://schemas.openxmlformats.org/officeDocument/2006/relationships/hyperlink" Target="https://ru.wikipedia.org/wiki/%D0%A4%D1%80%D0%B0%D0%BD%D1%86%D0%B8%D1%81%D0%BA_I_(%D0%BA%D0%BE%D1%80%D0%BE%D0%BB%D1%8C_%D0%A4%D1%80%D0%B0%D0%BD%D1%86%D0%B8%D0%B8)" TargetMode="External"/><Relationship Id="rId7" Type="http://schemas.openxmlformats.org/officeDocument/2006/relationships/hyperlink" Target="https://ru.wikipedia.org/wiki/1513" TargetMode="External"/><Relationship Id="rId12" Type="http://schemas.openxmlformats.org/officeDocument/2006/relationships/hyperlink" Target="https://ru.wikipedia.org/wiki/%D0%9A%D0%BB%D0%BE-%D0%9B%D1%8E%D1%81%D0%B5" TargetMode="External"/><Relationship Id="rId2" Type="http://schemas.openxmlformats.org/officeDocument/2006/relationships/hyperlink" Target="https://ru.wikipedia.org/wiki/%D0%90%D0%BC%D0%B1%D1%83%D0%B0%D0%B7" TargetMode="External"/><Relationship Id="rId1" Type="http://schemas.openxmlformats.org/officeDocument/2006/relationships/slideLayout" Target="../slideLayouts/slideLayout2.xml"/><Relationship Id="rId6" Type="http://schemas.openxmlformats.org/officeDocument/2006/relationships/hyperlink" Target="https://ru.wikipedia.org/wiki/1515_%D0%B3%D0%BE%D0%B4" TargetMode="External"/><Relationship Id="rId11" Type="http://schemas.openxmlformats.org/officeDocument/2006/relationships/hyperlink" Target="https://ru.wikipedia.org/wiki/%D0%9B%D0%B8%D0%BE%D0%BD" TargetMode="External"/><Relationship Id="rId5" Type="http://schemas.openxmlformats.org/officeDocument/2006/relationships/hyperlink" Target="https://ru.wikipedia.org/wiki/%D0%91%D0%BE%D0%BB%D0%BE%D0%BD%D1%8C%D1%8F" TargetMode="External"/><Relationship Id="rId15" Type="http://schemas.openxmlformats.org/officeDocument/2006/relationships/hyperlink" Target="https://ru.wikipedia.org/wiki/%D0%A4%D1%80%D0%B0_%D0%94%D0%B6%D0%BE%D0%B2%D0%B0%D0%BD%D0%BD%D0%B8_%D0%94%D0%B6%D0%BE%D0%BA%D0%BE%D0%BD%D0%B4%D0%BE" TargetMode="External"/><Relationship Id="rId10" Type="http://schemas.openxmlformats.org/officeDocument/2006/relationships/hyperlink" Target="https://ru.wikipedia.org/wiki/%D0%98%D0%BE%D0%B0%D0%BD%D0%BD_%D0%9A%D1%80%D0%B5%D1%81%D1%82%D0%B8%D1%82%D0%B5%D0%BB%D1%8C_(%D0%9B%D0%B5%D0%BE%D0%BD%D0%B0%D1%80%D0%B4%D0%BE_%D0%B4%D0%B0_%D0%92%D0%B8%D0%BD%D1%87%D0%B8)" TargetMode="External"/><Relationship Id="rId4" Type="http://schemas.openxmlformats.org/officeDocument/2006/relationships/hyperlink" Target="https://ru.wikipedia.org/wiki/%D0%9B%D0%B5%D0%B2_X" TargetMode="External"/><Relationship Id="rId9" Type="http://schemas.openxmlformats.org/officeDocument/2006/relationships/hyperlink" Target="https://ru.wikipedia.org/wiki/%D0%91%D0%B5%D0%BB%D1%8C%D0%B2%D0%B5%D0%B4%D0%B5%D1%80_(%D0%A0%D0%B8%D0%BC)" TargetMode="External"/><Relationship Id="rId14" Type="http://schemas.openxmlformats.org/officeDocument/2006/relationships/hyperlink" Target="https://ru.wikipedia.org/wiki/%D0%90%D0%BD%D0%B4%D1%80%D0%B5%D0%B0_%D0%A1%D0%BE%D0%BB%D0%B0%D1%80%D0%B8%D0%BE"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ru.wikipedia.org/wiki/2_%D0%BC%D0%B0%D1%8F" TargetMode="External"/><Relationship Id="rId13" Type="http://schemas.openxmlformats.org/officeDocument/2006/relationships/hyperlink" Target="https://ru.wikipedia.org/wiki/%D0%A4%D1%80%D0%B0%D0%BD%D1%87%D0%B5%D1%81%D0%BA%D0%BE_%D0%9C%D0%B5%D0%BB%D1%8C%D1%86%D0%B8" TargetMode="External"/><Relationship Id="rId3" Type="http://schemas.openxmlformats.org/officeDocument/2006/relationships/hyperlink" Target="https://ru.wikipedia.org/wiki/%D0%A1%D0%BE%D0%BD%D0%B0_(%D0%BF%D1%80%D0%B8%D1%82%D0%BE%D0%BA_%D0%A0%D0%BE%D0%BD%D1%8B)" TargetMode="External"/><Relationship Id="rId7" Type="http://schemas.openxmlformats.org/officeDocument/2006/relationships/hyperlink" Target="https://ru.wikipedia.org/wiki/1519_%D0%B3%D0%BE%D0%B4" TargetMode="External"/><Relationship Id="rId12" Type="http://schemas.openxmlformats.org/officeDocument/2006/relationships/hyperlink" Target="https://ru.wikipedia.org/wiki/%D0%9A%D0%B0%D1%83%D1%84%D0%BC%D0%B0%D0%BD,_%D0%90%D0%BD%D0%B3%D0%B5%D0%BB%D0%B8%D0%BA%D0%B0" TargetMode="External"/><Relationship Id="rId2" Type="http://schemas.openxmlformats.org/officeDocument/2006/relationships/hyperlink" Target="https://ru.wikipedia.org/wiki/%D0%9B%D1%83%D0%B0%D1%80%D0%B0" TargetMode="External"/><Relationship Id="rId1" Type="http://schemas.openxmlformats.org/officeDocument/2006/relationships/slideLayout" Target="../slideLayouts/slideLayout2.xml"/><Relationship Id="rId6" Type="http://schemas.openxmlformats.org/officeDocument/2006/relationships/hyperlink" Target="https://ru.wikipedia.org/wiki/23_%D0%B0%D0%BF%D1%80%D0%B5%D0%BB%D1%8F" TargetMode="External"/><Relationship Id="rId11" Type="http://schemas.openxmlformats.org/officeDocument/2006/relationships/hyperlink" Target="https://ru.wikipedia.org/wiki/%D0%AD%D0%BD%D0%B3%D1%80" TargetMode="External"/><Relationship Id="rId5" Type="http://schemas.openxmlformats.org/officeDocument/2006/relationships/hyperlink" Target="https://ru.wikipedia.org/wiki/%D0%90%D0%BC%D0%B1%D1%83%D0%B0%D0%B7" TargetMode="External"/><Relationship Id="rId15" Type="http://schemas.openxmlformats.org/officeDocument/2006/relationships/hyperlink" Target="https://ru.wikipedia.org/wiki/%D0%92%D0%B8%D0%BD%D0%BE%D0%B3%D1%80%D0%B0%D0%B4%D0%BD%D0%B8%D0%BA" TargetMode="External"/><Relationship Id="rId10" Type="http://schemas.openxmlformats.org/officeDocument/2006/relationships/hyperlink" Target="https://ru.wikipedia.org/wiki/%D0%A4%D1%80%D0%B0%D0%BD%D1%86%D0%B8%D1%81%D0%BA_I" TargetMode="External"/><Relationship Id="rId4" Type="http://schemas.openxmlformats.org/officeDocument/2006/relationships/hyperlink" Target="https://ru.wikipedia.org/wiki/%D0%97%D0%B0%D0%BC%D0%BE%D0%BA_%D0%A8%D0%B0%D0%BC%D0%B1%D0%BE%D1%80" TargetMode="External"/><Relationship Id="rId9" Type="http://schemas.openxmlformats.org/officeDocument/2006/relationships/hyperlink" Target="https://ru.wikipedia.org/wiki/%D0%9A%D0%BB%D0%BE-%D0%9B%D1%8E%D1%81%D0%B5" TargetMode="External"/><Relationship Id="rId14" Type="http://schemas.openxmlformats.org/officeDocument/2006/relationships/hyperlink" Target="https://ru.wikipedia.org/wiki/%D0%A1%D0%B0%D0%BB%D0%B0%D0%B8" TargetMode="External"/></Relationships>
</file>

<file path=ppt/slides/_rels/slide23.xml.rels><?xml version="1.0" encoding="UTF-8" standalone="yes"?>
<Relationships xmlns="http://schemas.openxmlformats.org/package/2006/relationships"><Relationship Id="rId2" Type="http://schemas.openxmlformats.org/officeDocument/2006/relationships/hyperlink" Target="https://ru.wikipedia.org/wiki/%D0%90%D0%BD%D0%B0%D1%82%D0%BE%D0%BC%D0%B8%D1%8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s://ru.wikipedia.org/wiki/XIX_%D0%B2%D0%B5%D0%BA" TargetMode="External"/><Relationship Id="rId3" Type="http://schemas.openxmlformats.org/officeDocument/2006/relationships/hyperlink" Target="https://ru.wikipedia.org/wiki/%D0%9F%D0%B8%D1%81%D1%82%D0%BE%D0%BB%D0%B5%D1%82" TargetMode="External"/><Relationship Id="rId7" Type="http://schemas.openxmlformats.org/officeDocument/2006/relationships/hyperlink" Target="https://ru.wikipedia.org/wiki/%D0%9C%D0%B0%D0%BA%D1%81%D0%B8%D0%BC%D0%B8%D0%BB%D0%B8%D0%B0%D0%BD%D0%BE%D0%B2%D1%81%D0%BA%D0%B8%D0%B9_%D0%B4%D0%BE%D1%81%D0%BF%D0%B5%D1%85" TargetMode="External"/><Relationship Id="rId2" Type="http://schemas.openxmlformats.org/officeDocument/2006/relationships/hyperlink" Target="https://ru.wikipedia.org/wiki/%D0%9A%D0%BE%D0%BB%D0%B5%D1%81%D1%86%D0%BE%D0%B2%D1%8B%D0%B9_%D0%B7%D0%B0%D0%BC%D0%BE%D0%BA" TargetMode="External"/><Relationship Id="rId1" Type="http://schemas.openxmlformats.org/officeDocument/2006/relationships/slideLayout" Target="../slideLayouts/slideLayout2.xml"/><Relationship Id="rId6" Type="http://schemas.openxmlformats.org/officeDocument/2006/relationships/hyperlink" Target="https://ru.wikipedia.org/wiki/%D0%9B%D0%B0%D1%82%D1%8B" TargetMode="External"/><Relationship Id="rId11" Type="http://schemas.openxmlformats.org/officeDocument/2006/relationships/hyperlink" Target="https://ru.wikipedia.org/wiki/%D0%90%D1%8D%D1%80%D0%BE%D0%BF%D0%BB%D0%B0%D0%BD" TargetMode="External"/><Relationship Id="rId5" Type="http://schemas.openxmlformats.org/officeDocument/2006/relationships/hyperlink" Target="https://ru.wikipedia.org/wiki/%D0%94%D0%B2%D0%BE%D1%80%D1%8F%D0%BD%D1%81%D1%82%D0%B2%D0%BE" TargetMode="External"/><Relationship Id="rId10" Type="http://schemas.openxmlformats.org/officeDocument/2006/relationships/hyperlink" Target="https://ru.wikipedia.org/wiki/%D0%9F%D1%82%D0%B8%D1%86%D0%B0" TargetMode="External"/><Relationship Id="rId4" Type="http://schemas.openxmlformats.org/officeDocument/2006/relationships/hyperlink" Target="https://ru.wikipedia.org/wiki/XVI_%D0%B2%D0%B5%D0%BA" TargetMode="External"/><Relationship Id="rId9" Type="http://schemas.openxmlformats.org/officeDocument/2006/relationships/hyperlink" Target="https://ru.wikipedia.org/wiki/%D0%9F%D0%BE%D0%BB%D1%91%D1%82"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ru.wikipedia.org/wiki/%D0%A3%D1%80%D0%B0%D0%B2%D0%BD%D0%B5%D0%BD%D0%B8%D0%B5_%D0%BD%D0%B5%D0%BF%D1%80%D0%B5%D1%80%D1%8B%D0%B2%D0%BD%D0%BE%D1%81%D1%82%D0%B8#.D0.93.D0.B8.D0.B4.D1.80.D0.BE.D0.B4.D0.B8.D0.BD.D0.B0.D0.BC.D0.B8.D0.BA.D0.B0" TargetMode="External"/><Relationship Id="rId2" Type="http://schemas.openxmlformats.org/officeDocument/2006/relationships/hyperlink" Target="https://ru.wikipedia.org/wiki/%D0%9F%D0%BE%D0%BB%D1%91%D1%82" TargetMode="External"/><Relationship Id="rId1" Type="http://schemas.openxmlformats.org/officeDocument/2006/relationships/slideLayout" Target="../slideLayouts/slideLayout2.xml"/><Relationship Id="rId6" Type="http://schemas.openxmlformats.org/officeDocument/2006/relationships/hyperlink" Target="https://ru.wikipedia.org/wiki/%D0%9C%D0%B8%D1%85%D0%B0%D0%B9%D0%BB%D0%BE%D0%B2,_%D0%93%D0%BB%D0%B5%D0%B1_%D0%9A%D0%BE%D0%BD%D1%81%D1%82%D0%B0%D0%BD%D1%82%D0%B8%D0%BD%D0%BE%D0%B2%D0%B8%D1%87" TargetMode="External"/><Relationship Id="rId5" Type="http://schemas.openxmlformats.org/officeDocument/2006/relationships/hyperlink" Target="https://ru.wikipedia.org/wiki/%D0%A2%D1%80%D1%83%D1%81%D0%B4%D0%B5%D0%BB%D0%BB,_%D0%9A%D0%BB%D0%B8%D1%84%D1%84%D0%BE%D1%80%D0%B4_%D0%90%D0%BC%D0%B1%D1%80%D0%BE%D1%83%D0%B7" TargetMode="External"/><Relationship Id="rId4" Type="http://schemas.openxmlformats.org/officeDocument/2006/relationships/hyperlink" Target="https://ru.wikipedia.org/wiki/%D0%94%D1%8E%D0%B3%D0%B5%D0%BC,_%D0%9F%D1%8C%D0%B5%D1%80"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ru.wikipedia.org/wiki/%D0%A0%D0%BE%D0%B1%D0%BE%D1%82_%D0%9B%D0%B5%D0%BE%D0%BD%D0%B0%D1%80%D0%B4%D0%BE" TargetMode="External"/><Relationship Id="rId3" Type="http://schemas.openxmlformats.org/officeDocument/2006/relationships/hyperlink" Target="https://ru.wikipedia.org/wiki/%D0%9A%D0%BE%D0%BB%D0%B5%D1%81%D1%86%D0%BE%D0%B2%D1%8B%D0%B9_%D0%B7%D0%B0%D0%BC%D0%BE%D0%BA" TargetMode="External"/><Relationship Id="rId7" Type="http://schemas.openxmlformats.org/officeDocument/2006/relationships/hyperlink" Target="https://ru.wikipedia.org/wiki/%D0%9A%D0%B0%D1%82%D0%B0%D0%BF%D1%83%D0%BB%D1%8C%D1%82%D0%B0" TargetMode="External"/><Relationship Id="rId2" Type="http://schemas.openxmlformats.org/officeDocument/2006/relationships/hyperlink" Target="https://ru.wikipedia.org/wiki/%D0%9F%D0%B0%D1%80%D0%B0%D1%88%D1%8E%D1%82" TargetMode="External"/><Relationship Id="rId1" Type="http://schemas.openxmlformats.org/officeDocument/2006/relationships/slideLayout" Target="../slideLayouts/slideLayout2.xml"/><Relationship Id="rId6" Type="http://schemas.openxmlformats.org/officeDocument/2006/relationships/hyperlink" Target="https://ru.wikipedia.org/wiki/%D0%9F%D1%80%D0%BE%D0%B6%D0%B5%D0%BA%D1%82%D0%BE%D1%80" TargetMode="External"/><Relationship Id="rId5" Type="http://schemas.openxmlformats.org/officeDocument/2006/relationships/hyperlink" Target="https://ru.wikipedia.org/wiki/%D0%A2%D0%B0%D0%BD%D0%BA_%D0%9B%D0%B5%D0%BE%D0%BD%D0%B0%D1%80%D0%B4%D0%BE" TargetMode="External"/><Relationship Id="rId4" Type="http://schemas.openxmlformats.org/officeDocument/2006/relationships/hyperlink" Target="https://ru.wikipedia.org/wiki/%D0%92%D0%B5%D0%BB%D0%BE%D1%81%D0%B8%D0%BF%D0%B5%D0%B4" TargetMode="External"/><Relationship Id="rId9" Type="http://schemas.openxmlformats.org/officeDocument/2006/relationships/hyperlink" Target="https://ru.wikipedia.org/wiki/%D0%A2%D0%B5%D0%BB%D0%B5%D1%81%D0%BA%D0%BE%D0%BF"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ru.wikipedia.org/wiki/%D0%90%D0%BB%D0%BB%D0%B5%D0%B3%D0%BE%D1%80%D0%B8%D1%8F" TargetMode="External"/><Relationship Id="rId3" Type="http://schemas.openxmlformats.org/officeDocument/2006/relationships/hyperlink" Target="https://ru.wikipedia.org/wiki/%D0%94%D0%B6%D0%BE%D0%BA%D0%BE%D0%BD%D0%B4%D0%B0" TargetMode="External"/><Relationship Id="rId7" Type="http://schemas.openxmlformats.org/officeDocument/2006/relationships/hyperlink" Target="https://ru.wikipedia.org/wiki/%D0%9F%D0%B5%D1%80%D1%81%D0%BF%D0%B5%D0%BA%D1%82%D0%B8%D0%B2%D0%B0" TargetMode="External"/><Relationship Id="rId2" Type="http://schemas.openxmlformats.org/officeDocument/2006/relationships/hyperlink" Target="https://ru.wikipedia.org/wiki/%D0%A2%D0%B0%D0%B9%D0%BD%D0%B0%D1%8F_%D0%B2%D0%B5%D1%87%D0%B5%D1%80%D1%8F" TargetMode="External"/><Relationship Id="rId1" Type="http://schemas.openxmlformats.org/officeDocument/2006/relationships/slideLayout" Target="../slideLayouts/slideLayout2.xml"/><Relationship Id="rId6" Type="http://schemas.openxmlformats.org/officeDocument/2006/relationships/hyperlink" Target="https://ru.wikipedia.org/wiki/%D0%AD%D1%81%D0%BA%D0%B8%D0%B7" TargetMode="External"/><Relationship Id="rId5" Type="http://schemas.openxmlformats.org/officeDocument/2006/relationships/hyperlink" Target="https://ru.wikipedia.org/wiki/%D0%A7%D0%B5%D1%80%D1%82%D1%91%D0%B6" TargetMode="External"/><Relationship Id="rId10" Type="http://schemas.openxmlformats.org/officeDocument/2006/relationships/hyperlink" Target="https://ru.wikipedia.org/wiki/%D0%91%D0%B0%D1%81%D0%BD%D1%8F" TargetMode="External"/><Relationship Id="rId4" Type="http://schemas.openxmlformats.org/officeDocument/2006/relationships/hyperlink" Target="https://ru.wikipedia.org/wiki/%D0%A0%D0%B8%D1%81%D1%83%D0%BD%D0%BE%D0%BA" TargetMode="External"/><Relationship Id="rId9" Type="http://schemas.openxmlformats.org/officeDocument/2006/relationships/hyperlink" Target="https://ru.wikipedia.org/wiki/%D0%90%D0%BD%D0%B5%D0%BA%D0%B4%D0%BE%D1%82"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ru.wikipedia.org/wiki/%D0%91%D1%8D%D0%BA%D0%BE%D0%BD,_%D0%A4%D1%80%D1%8D%D0%BD%D1%81%D0%B8%D1%81" TargetMode="External"/><Relationship Id="rId3" Type="http://schemas.openxmlformats.org/officeDocument/2006/relationships/hyperlink" Target="https://ru.wikipedia.org/wiki/%D0%98%D0%BD%D0%B4%D1%83%D0%BA%D1%86%D0%B8%D1%8F_(%D1%84%D0%B8%D0%BB%D0%BE%D1%81%D0%BE%D1%84%D0%B8%D1%8F)" TargetMode="External"/><Relationship Id="rId7" Type="http://schemas.openxmlformats.org/officeDocument/2006/relationships/hyperlink" Target="https://ru.wikipedia.org/wiki/%D0%93%D0%B0%D0%BB%D0%B8%D0%BB%D0%B5%D0%B9" TargetMode="External"/><Relationship Id="rId2" Type="http://schemas.openxmlformats.org/officeDocument/2006/relationships/hyperlink" Target="https://ru.wikipedia.org/wiki/%D0%AD%D0%BD%D1%86%D0%B8%D0%BA%D0%BB%D0%BE%D0%BF%D0%B5%D0%B4%D0%B8%D1%8F" TargetMode="External"/><Relationship Id="rId1" Type="http://schemas.openxmlformats.org/officeDocument/2006/relationships/slideLayout" Target="../slideLayouts/slideLayout2.xml"/><Relationship Id="rId6" Type="http://schemas.openxmlformats.org/officeDocument/2006/relationships/hyperlink" Target="https://ru.wikipedia.org/wiki/%D0%9C%D0%BE%D0%BD%D1%82%D0%B5%D0%BD%D1%8C" TargetMode="External"/><Relationship Id="rId5" Type="http://schemas.openxmlformats.org/officeDocument/2006/relationships/hyperlink" Target="https://ru.wikipedia.org/wiki/%D0%94%D0%B5%D0%B4%D1%83%D0%BA%D1%86%D0%B8%D1%8F" TargetMode="External"/><Relationship Id="rId4" Type="http://schemas.openxmlformats.org/officeDocument/2006/relationships/hyperlink" Target="https://ru.wikipedia.org/wiki/%D0%A1%D1%85%D0%BE%D0%BB%D0%B0%D1%81%D1%82%D0%B8%D0%BA%D0%B0" TargetMode="External"/><Relationship Id="rId9" Type="http://schemas.openxmlformats.org/officeDocument/2006/relationships/hyperlink" Target="https://ru.wikipedia.org/wiki/%D0%9D%D0%B0%D1%83%D0%BA%D0%B0"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ru.wikipedia.org/wiki/%D0%9C%D0%B5%D0%BB%D1%8C%D1%86%D0%B8,_%D0%A4%D1%80%D0%B0%D0%BD%D1%87%D0%B5%D1%81%D0%BA%D0%BE" TargetMode="External"/><Relationship Id="rId7" Type="http://schemas.openxmlformats.org/officeDocument/2006/relationships/hyperlink" Target="https://ru.wikipedia.org/wiki/XX_%D0%B2%D0%B5%D0%BA" TargetMode="External"/><Relationship Id="rId2" Type="http://schemas.openxmlformats.org/officeDocument/2006/relationships/hyperlink" Target="https://ru.wikipedia.org/wiki/%D0%A0%D1%83%D0%BA%D0%BE%D0%BF%D0%B8%D1%81%D1%8C" TargetMode="External"/><Relationship Id="rId1" Type="http://schemas.openxmlformats.org/officeDocument/2006/relationships/slideLayout" Target="../slideLayouts/slideLayout2.xml"/><Relationship Id="rId6" Type="http://schemas.openxmlformats.org/officeDocument/2006/relationships/hyperlink" Target="https://ru.wikipedia.org/wiki/XIX_%D0%B2%D0%B5%D0%BA" TargetMode="External"/><Relationship Id="rId5" Type="http://schemas.openxmlformats.org/officeDocument/2006/relationships/hyperlink" Target="https://ru.wikipedia.org/wiki/1651" TargetMode="External"/><Relationship Id="rId4" Type="http://schemas.openxmlformats.org/officeDocument/2006/relationships/hyperlink" Target="https://ru.wikipedia.org/w/index.php?title=%D0%A2%D1%80%D0%B0%D0%BA%D1%82%D0%B0%D1%82_%D0%BE_%D0%B6%D0%B8%D0%B2%D0%BE%D0%BF%D0%B8%D1%81%D0%B8&amp;action=edit&amp;redlink=1"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ru.wikipedia.org/wiki/15_%D0%B0%D0%BF%D1%80%D0%B5%D0%BB%D1%8F" TargetMode="External"/><Relationship Id="rId7" Type="http://schemas.openxmlformats.org/officeDocument/2006/relationships/hyperlink" Target="https://ru.wikipedia.org/wiki/%D0%98%D1%82%D0%B0%D0%BB%D1%8C%D1%8F%D0%BD%D1%81%D0%BA%D0%B8%D0%B9_%D1%8F%D0%B7%D1%8B%D0%BA"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ru.wikipedia.org/wiki/%D0%A4%D0%BB%D0%BE%D1%80%D0%B5%D0%BD%D1%86%D0%B8%D1%8F" TargetMode="External"/><Relationship Id="rId5" Type="http://schemas.openxmlformats.org/officeDocument/2006/relationships/hyperlink" Target="https://ru.wikipedia.org/wiki/%D0%92%D0%B8%D0%BD%D1%87%D0%B8_(%D0%B3%D0%BE%D1%80%D0%BE%D0%B4)" TargetMode="External"/><Relationship Id="rId4" Type="http://schemas.openxmlformats.org/officeDocument/2006/relationships/hyperlink" Target="https://ru.wikipedia.org/wiki/1452_%D0%B3%D0%BE%D0%B4" TargetMode="External"/></Relationships>
</file>

<file path=ppt/slides/_rels/slide30.xml.rels><?xml version="1.0" encoding="UTF-8" standalone="yes"?>
<Relationships xmlns="http://schemas.openxmlformats.org/package/2006/relationships"><Relationship Id="rId8" Type="http://schemas.openxmlformats.org/officeDocument/2006/relationships/hyperlink" Target="https://ru.wikipedia.org/wiki/%D0%9F%D1%80%D0%BE%D1%80%D0%BE%D1%87%D0%B5%D1%81%D1%82%D0%B2%D0%BE" TargetMode="External"/><Relationship Id="rId13" Type="http://schemas.openxmlformats.org/officeDocument/2006/relationships/hyperlink" Target="https://ru.wikipedia.org/wiki/%D0%AD%D0%BD%D1%86%D0%B8%D0%BA%D0%BB%D0%BE%D0%BF%D0%B5%D0%B4%D0%B8%D1%8F" TargetMode="External"/><Relationship Id="rId18" Type="http://schemas.openxmlformats.org/officeDocument/2006/relationships/hyperlink" Target="https://ru.wikipedia.org/wiki/%D0%A1%D0%B0%D0%B2%D0%BE%D0%BD%D0%B0%D1%80%D0%BE%D0%BB%D0%B0,_%D0%94%D0%B6%D0%B8%D1%80%D0%BE%D0%BB%D0%B0%D0%BC%D0%BE" TargetMode="External"/><Relationship Id="rId3" Type="http://schemas.openxmlformats.org/officeDocument/2006/relationships/hyperlink" Target="https://ru.wikipedia.org/wiki/%D0%9F%D1%80%D0%BE%D0%B7%D0%B0" TargetMode="External"/><Relationship Id="rId21" Type="http://schemas.openxmlformats.org/officeDocument/2006/relationships/hyperlink" Target="https://ru.wikipedia.org/wiki/%D0%A5%D1%83%D0%B4%D0%BE%D0%B6%D0%B5%D1%81%D1%82%D0%B2%D0%B5%D0%BD%D0%BD%D0%B0%D1%8F_%D0%BB%D0%B8%D1%82%D0%B5%D1%80%D0%B0%D1%82%D1%83%D1%80%D0%B0" TargetMode="External"/><Relationship Id="rId7" Type="http://schemas.openxmlformats.org/officeDocument/2006/relationships/hyperlink" Target="https://ru.wikipedia.org/wiki/%D0%90%D0%BB%D0%BB%D0%B5%D0%B3%D0%BE%D1%80%D0%B8%D1%8F" TargetMode="External"/><Relationship Id="rId12" Type="http://schemas.openxmlformats.org/officeDocument/2006/relationships/hyperlink" Target="https://ru.wikipedia.org/wiki/%D0%A1%D0%B0%D0%BA%D0%BA%D0%B5%D1%82%D1%82%D0%B8,_%D0%A4%D1%80%D0%B0%D0%BD%D0%BA%D0%BE" TargetMode="External"/><Relationship Id="rId17" Type="http://schemas.openxmlformats.org/officeDocument/2006/relationships/hyperlink" Target="https://ru.wikipedia.org/wiki/%D0%9F%D1%80%D0%BE%D0%BF%D0%BE%D0%B2%D0%B5%D0%B4%D0%BD%D0%B8%D0%BA" TargetMode="External"/><Relationship Id="rId2" Type="http://schemas.openxmlformats.org/officeDocument/2006/relationships/hyperlink" Target="https://ru.wikipedia.org/wiki/%D0%9F%D0%BE%D1%82%D0%BE%D0%BF" TargetMode="External"/><Relationship Id="rId16" Type="http://schemas.openxmlformats.org/officeDocument/2006/relationships/hyperlink" Target="https://ru.wikipedia.org/wiki/%D0%92%D0%BE%D0%BB%D1%8C%D1%82%D0%B5%D1%80" TargetMode="External"/><Relationship Id="rId20" Type="http://schemas.openxmlformats.org/officeDocument/2006/relationships/hyperlink" Target="https://ru.wikipedia.org/wiki/%D0%9F%D1%80%D0%B8%D1%80%D0%BE%D0%B4%D0%B0" TargetMode="External"/><Relationship Id="rId1" Type="http://schemas.openxmlformats.org/officeDocument/2006/relationships/slideLayout" Target="../slideLayouts/slideLayout2.xml"/><Relationship Id="rId6" Type="http://schemas.openxmlformats.org/officeDocument/2006/relationships/hyperlink" Target="https://ru.wikipedia.org/wiki/%D0%90%D1%84%D0%BE%D1%80%D0%B8%D0%B7%D0%BC" TargetMode="External"/><Relationship Id="rId11" Type="http://schemas.openxmlformats.org/officeDocument/2006/relationships/hyperlink" Target="https://ru.wikipedia.org/wiki/%D0%9C%D0%BE%D1%80%D0%B0%D0%BB%D1%8C" TargetMode="External"/><Relationship Id="rId5" Type="http://schemas.openxmlformats.org/officeDocument/2006/relationships/hyperlink" Target="https://ru.wikipedia.org/wiki/%D0%A4%D0%B0%D1%86%D0%B5%D1%86%D0%B8%D1%8F" TargetMode="External"/><Relationship Id="rId15" Type="http://schemas.openxmlformats.org/officeDocument/2006/relationships/hyperlink" Target="https://ru.wikipedia.org/wiki/%D0%97%D0%B0%D0%B3%D0%B0%D0%B4%D0%BA%D0%B0" TargetMode="External"/><Relationship Id="rId10" Type="http://schemas.openxmlformats.org/officeDocument/2006/relationships/hyperlink" Target="https://ru.wikipedia.org/wiki/XIV_%D0%B2%D0%B5%D0%BA" TargetMode="External"/><Relationship Id="rId19" Type="http://schemas.openxmlformats.org/officeDocument/2006/relationships/hyperlink" Target="https://ru.wikipedia.org/wiki/%D0%AD%D0%BF%D0%B8%D0%B3%D1%80%D0%B0%D0%BC%D0%BC%D0%B0" TargetMode="External"/><Relationship Id="rId4" Type="http://schemas.openxmlformats.org/officeDocument/2006/relationships/hyperlink" Target="https://ru.wikipedia.org/wiki/%D0%91%D0%B0%D1%81%D0%BD%D1%8F" TargetMode="External"/><Relationship Id="rId9" Type="http://schemas.openxmlformats.org/officeDocument/2006/relationships/hyperlink" Target="https://ru.wikipedia.org/wiki/%D0%9F%D1%80%D0%BE%D0%B7%D0%B0%D0%B8%D0%BA" TargetMode="External"/><Relationship Id="rId14" Type="http://schemas.openxmlformats.org/officeDocument/2006/relationships/hyperlink" Target="https://ru.wikipedia.org/wiki/%D0%91%D0%B5%D1%81%D1%82%D0%B8%D0%B0%D1%80%D0%B8%D0%B9" TargetMode="External"/><Relationship Id="rId22" Type="http://schemas.openxmlformats.org/officeDocument/2006/relationships/hyperlink" Target="https://ru.wikipedia.org/w/index.php?title=%D0%A3%D1%82%D0%B8%D0%BB%D0%B8%D1%82%D0%B0%D1%80%D0%BD%D0%BE%D0%B5_%D0%B7%D0%BD%D0%B0%D1%87%D0%B5%D0%BD%D0%B8%D0%B5&amp;action=edit&amp;redlink=1" TargetMode="External"/></Relationships>
</file>

<file path=ppt/slides/_rels/slide31.xml.rels><?xml version="1.0" encoding="UTF-8" standalone="yes"?>
<Relationships xmlns="http://schemas.openxmlformats.org/package/2006/relationships"><Relationship Id="rId2" Type="http://schemas.openxmlformats.org/officeDocument/2006/relationships/hyperlink" Target="https://ru.wikipedia.org/wiki/%D0%A4%D1%80%D0%B0%D0%BD%D1%87%D0%B5%D1%81%D0%BA%D0%BE_%D0%9C%D0%B5%D0%BB%D1%8C%D1%86%D0%B8"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ru.wikipedia.org/wiki/%D0%92%D0%BE%D0%B7%D1%80%D0%BE%D0%B6%D0%B4%D0%B5%D0%BD%D0%B8%D0%B5" TargetMode="External"/><Relationship Id="rId2" Type="http://schemas.openxmlformats.org/officeDocument/2006/relationships/hyperlink" Target="https://ru.wikipedia.org/wiki/%D0%A5%D1%83%D0%B4%D0%BE%D0%B6%D0%BD%D0%B8%D0%BA"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www.google.r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ru.wikipedia.org/wiki/%D0%92%D0%B0%D0%B7%D0%B0%D1%80%D0%B8,_%D0%94%D0%B6%D0%BE%D1%80%D0%B4%D0%B6%D0%BE" TargetMode="External"/><Relationship Id="rId7" Type="http://schemas.openxmlformats.org/officeDocument/2006/relationships/hyperlink" Target="https://ru.wikipedia.org/wiki/%D0%9C%D0%B5%D0%B4%D0%B8%D1%87%D0%B8" TargetMode="External"/><Relationship Id="rId2" Type="http://schemas.openxmlformats.org/officeDocument/2006/relationships/hyperlink" Target="https://ru.wikipedia.org/wiki/%D0%96%D0%B8%D0%B7%D0%BD%D0%B5%D0%BE%D0%BF%D0%B8%D1%81%D0%B0%D0%BD%D0%B8%D1%8F_%D0%BD%D0%B0%D0%B8%D0%B1%D0%BE%D0%BB%D0%B5%D0%B5_%D0%B7%D0%BD%D0%B0%D0%BC%D0%B5%D0%BD%D0%B8%D1%82%D1%8B%D1%85_%D0%B6%D0%B8%D0%B2%D0%BE%D0%BF%D0%B8%D1%81%D1%86%D0%B5%D0%B2,_%D0%B2%D0%B0%D1%8F%D1%82%D0%B5%D0%BB%D0%B5%D0%B9_%D0%B8_%D0%B7%D0%BE%D0%B4%D1%87%D0%B8%D1%85" TargetMode="External"/><Relationship Id="rId1" Type="http://schemas.openxmlformats.org/officeDocument/2006/relationships/slideLayout" Target="../slideLayouts/slideLayout2.xml"/><Relationship Id="rId6" Type="http://schemas.openxmlformats.org/officeDocument/2006/relationships/hyperlink" Target="https://ru.wikipedia.org/wiki/%D0%A4%D0%BB%D0%BE%D1%80%D0%B5%D0%BD%D1%86%D0%B8%D1%8F" TargetMode="External"/><Relationship Id="rId5" Type="http://schemas.openxmlformats.org/officeDocument/2006/relationships/hyperlink" Target="https://ru.wikipedia.org/wiki/%D0%93%D0%BE%D1%80%D0%B3%D0%BE%D0%BD%D0%B0_%D0%9C%D0%B5%D0%B4%D1%83%D0%B7%D0%B0" TargetMode="External"/><Relationship Id="rId4" Type="http://schemas.openxmlformats.org/officeDocument/2006/relationships/hyperlink" Target="https://ru.wikipedia.org/wiki/%D0%93%D0%BE%D1%80%D0%B3%D0%BE%D0%BD%D1%8B"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ru.wikipedia.org/wiki/%D0%90%D0%BD%D1%8C%D0%BE%D0%BB%D0%BE_%D0%B4%D0%B8_%D0%9F%D0%BE%D0%BB%D0%BE" TargetMode="External"/><Relationship Id="rId3" Type="http://schemas.openxmlformats.org/officeDocument/2006/relationships/hyperlink" Target="https://ru.wikipedia.org/wiki/%D0%92%D0%B5%D1%80%D1%80%D0%BE%D0%BA%D0%BA%D1%8C%D0%BE" TargetMode="External"/><Relationship Id="rId7" Type="http://schemas.openxmlformats.org/officeDocument/2006/relationships/hyperlink" Target="https://ru.wikipedia.org/wiki/%D0%9B%D0%BE%D1%80%D0%B5%D0%BD%D1%86%D0%BE_%D0%B4%D0%B8_%D0%9A%D1%80%D0%B5%D0%B4%D0%B8" TargetMode="External"/><Relationship Id="rId2" Type="http://schemas.openxmlformats.org/officeDocument/2006/relationships/hyperlink" Target="https://ru.wikipedia.org/wiki/1466" TargetMode="External"/><Relationship Id="rId1" Type="http://schemas.openxmlformats.org/officeDocument/2006/relationships/slideLayout" Target="../slideLayouts/slideLayout2.xml"/><Relationship Id="rId6" Type="http://schemas.openxmlformats.org/officeDocument/2006/relationships/hyperlink" Target="https://ru.wikipedia.org/wiki/%D0%9F%D0%B5%D1%80%D1%83%D0%B4%D0%B6%D0%B8%D0%BD%D0%BE" TargetMode="External"/><Relationship Id="rId11" Type="http://schemas.openxmlformats.org/officeDocument/2006/relationships/hyperlink" Target="https://ru.wikipedia.org/wiki/%D0%93%D0%B8%D0%BB%D1%8C%D0%B4%D0%B8%D1%8F_%D0%A1%D0%B2%D1%8F%D1%82%D0%BE%D0%B3%D0%BE_%D0%9B%D1%83%D0%BA%D0%B8" TargetMode="External"/><Relationship Id="rId5" Type="http://schemas.openxmlformats.org/officeDocument/2006/relationships/hyperlink" Target="https://ru.wikipedia.org/wiki/%D0%A4%D0%BB%D0%BE%D1%80%D0%B5%D0%BD%D1%86%D0%B8%D1%8F" TargetMode="External"/><Relationship Id="rId10" Type="http://schemas.openxmlformats.org/officeDocument/2006/relationships/hyperlink" Target="https://ru.wikipedia.org/wiki/%D0%93%D0%B8%D1%80%D0%BB%D0%B0%D0%BD%D0%B4%D0%B0%D0%B9%D0%BE" TargetMode="External"/><Relationship Id="rId4" Type="http://schemas.openxmlformats.org/officeDocument/2006/relationships/hyperlink" Target="https://ru.wikipedia.org/wiki/%D0%90%D0%BD%D0%B4%D1%80%D0%B5%D0%B0_%D0%92%D0%B5%D1%80%D1%80%D0%BE%D0%BA%D0%BA%D1%8C%D0%BE" TargetMode="External"/><Relationship Id="rId9" Type="http://schemas.openxmlformats.org/officeDocument/2006/relationships/hyperlink" Target="https://ru.wikipedia.org/wiki/%D0%91%D0%BE%D1%82%D1%82%D0%B8%D1%87%D0%B5%D0%BB%D0%BB%D0%B8"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ru.wikipedia.org/wiki/1481" TargetMode="External"/><Relationship Id="rId13" Type="http://schemas.openxmlformats.org/officeDocument/2006/relationships/hyperlink" Target="https://ru.wikipedia.org/wiki/%D0%A1%D0%B5%D1%80%D0%B5%D0%B1%D1%80%D0%BE" TargetMode="External"/><Relationship Id="rId18" Type="http://schemas.openxmlformats.org/officeDocument/2006/relationships/hyperlink" Target="https://ru.wikipedia.org/wiki/%D0%9B%D0%BE%D0%B4%D0%BE%D0%B2%D0%B8%D0%BA%D0%BE_%D0%9C%D0%BE%D1%80%D0%BE" TargetMode="External"/><Relationship Id="rId3" Type="http://schemas.openxmlformats.org/officeDocument/2006/relationships/hyperlink" Target="https://ru.wikipedia.org/wiki/1477_%D0%B3%D0%BE%D0%B4" TargetMode="External"/><Relationship Id="rId7" Type="http://schemas.openxmlformats.org/officeDocument/2006/relationships/hyperlink" Target="https://ru.wikipedia.org/wiki/%D0%A1%D0%BE%D0%B4%D0%BE%D0%BC%D0%B8%D1%8F" TargetMode="External"/><Relationship Id="rId12" Type="http://schemas.openxmlformats.org/officeDocument/2006/relationships/hyperlink" Target="https://ru.wikipedia.org/wiki/%D0%92%D0%B0%D0%B7%D0%B0%D1%80%D0%B8" TargetMode="External"/><Relationship Id="rId17" Type="http://schemas.openxmlformats.org/officeDocument/2006/relationships/hyperlink" Target="https://ru.wikipedia.org/wiki/%D0%9C%D0%B8%D0%BB%D0%B0%D0%BD" TargetMode="External"/><Relationship Id="rId2" Type="http://schemas.openxmlformats.org/officeDocument/2006/relationships/hyperlink" Target="https://ru.wikipedia.org/wiki/1472" TargetMode="External"/><Relationship Id="rId16" Type="http://schemas.openxmlformats.org/officeDocument/2006/relationships/hyperlink" Target="https://ru.wikipedia.org/wiki/%D0%9B%D0%BE%D1%80%D0%B5%D0%BD%D1%86%D0%BE_%D0%9C%D0%B5%D0%B4%D0%B8%D1%87%D0%B8" TargetMode="External"/><Relationship Id="rId20" Type="http://schemas.openxmlformats.org/officeDocument/2006/relationships/hyperlink" Target="https://ru.wikipedia.org/wiki/%D0%A4%D1%80%D0%B0%D0%BD%D1%87%D0%B5%D1%81%D0%BA%D0%BE_%D0%A1%D1%84%D0%BE%D1%80%D1%86%D0%B0" TargetMode="External"/><Relationship Id="rId1" Type="http://schemas.openxmlformats.org/officeDocument/2006/relationships/slideLayout" Target="../slideLayouts/slideLayout2.xml"/><Relationship Id="rId6" Type="http://schemas.openxmlformats.org/officeDocument/2006/relationships/hyperlink" Target="https://ru.wikipedia.org/wiki/%D0%9C%D0%B0%D0%B4%D0%BE%D0%BD%D0%BD%D0%B0_%D0%91%D0%B5%D0%BD%D1%83%D0%B0" TargetMode="External"/><Relationship Id="rId11" Type="http://schemas.openxmlformats.org/officeDocument/2006/relationships/hyperlink" Target="https://ru.wikipedia.org/wiki/1482" TargetMode="External"/><Relationship Id="rId5" Type="http://schemas.openxmlformats.org/officeDocument/2006/relationships/hyperlink" Target="https://ru.wikipedia.org/wiki/%D0%91%D0%BB%D0%B0%D0%B3%D0%BE%D0%B2%D0%B5%D1%89%D0%B5%D0%BD%D0%B8%D0%B5_(%D0%9B%D0%B5%D0%BE%D0%BD%D0%B0%D1%80%D0%B4%D0%BE_%D0%B4%D0%B0_%D0%92%D0%B8%D0%BD%D1%87%D0%B8)" TargetMode="External"/><Relationship Id="rId15" Type="http://schemas.openxmlformats.org/officeDocument/2006/relationships/hyperlink" Target="https://ru.wikipedia.org/wiki/%D0%9B%D0%BE%D1%88%D0%B0%D0%B4%D1%8C" TargetMode="External"/><Relationship Id="rId10" Type="http://schemas.openxmlformats.org/officeDocument/2006/relationships/hyperlink" Target="https://ru.wikipedia.org/wiki/%D0%A4%D0%BB%D0%BE%D1%80%D0%B5%D0%BD%D1%86%D0%B8%D1%8F" TargetMode="External"/><Relationship Id="rId19" Type="http://schemas.openxmlformats.org/officeDocument/2006/relationships/hyperlink" Target="https://ru.wikipedia.org/wiki/%D0%9A%D0%BE%D0%BD%D1%8C_%D0%9B%D0%B5%D0%BE%D0%BD%D0%B0%D1%80%D0%B4%D0%BE" TargetMode="External"/><Relationship Id="rId4" Type="http://schemas.openxmlformats.org/officeDocument/2006/relationships/hyperlink" Target="https://ru.wikipedia.org/wiki/%D0%9A%D1%80%D0%B5%D1%89%D0%B5%D0%BD%D0%B8%D0%B5_%D0%A5%D1%80%D0%B8%D1%81%D1%82%D0%B0_(%D0%9B%D0%B5%D0%BE%D0%BD%D0%B0%D1%80%D0%B4%D0%BE_%D0%B4%D0%B0_%D0%92%D0%B8%D0%BD%D1%87%D0%B8)" TargetMode="External"/><Relationship Id="rId9" Type="http://schemas.openxmlformats.org/officeDocument/2006/relationships/hyperlink" Target="https://ru.wikipedia.org/wiki/%D0%93%D0%BE%D0%B4" TargetMode="External"/><Relationship Id="rId14" Type="http://schemas.openxmlformats.org/officeDocument/2006/relationships/hyperlink" Target="https://ru.wikipedia.org/wiki/%D0%9B%D0%B8%D1%80%D0%B0_(%D0%BC%D1%83%D0%B7%D1%8B%D0%BA%D0%B0%D0%BB%D1%8C%D0%BD%D1%8B%D0%B9_%D0%B8%D0%BD%D1%81%D1%82%D1%80%D1%83%D0%BC%D0%B5%D0%BD%D1%82)"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ru.wikipedia.org/wiki/1490" TargetMode="External"/><Relationship Id="rId13" Type="http://schemas.openxmlformats.org/officeDocument/2006/relationships/hyperlink" Target="https://ru.wikipedia.org/wiki/1491" TargetMode="External"/><Relationship Id="rId18" Type="http://schemas.openxmlformats.org/officeDocument/2006/relationships/hyperlink" Target="https://ru.wikipedia.org/wiki/%D0%A2%D0%B0%D0%B9%D0%BD%D0%B0%D1%8F_%D0%B2%D0%B5%D1%87%D0%B5%D1%80%D1%8F_(%D0%9B%D0%B5%D0%BE%D0%BD%D0%B0%D1%80%D0%B4%D0%BE_%D0%B4%D0%B0_%D0%92%D0%B8%D0%BD%D1%87%D0%B8)" TargetMode="External"/><Relationship Id="rId3" Type="http://schemas.openxmlformats.org/officeDocument/2006/relationships/hyperlink" Target="https://ru.wikipedia.org/wiki/%D0%9C%D0%B0%D0%B4%D0%BE%D0%BD%D0%BD%D0%B0_%D0%B2_%D1%81%D0%BA%D0%B0%D0%BB%D0%B0%D1%85" TargetMode="External"/><Relationship Id="rId21" Type="http://schemas.openxmlformats.org/officeDocument/2006/relationships/hyperlink" Target="https://ru.wikipedia.org/wiki/%D0%9C%D0%B8%D0%BB%D0%B0%D0%BD" TargetMode="External"/><Relationship Id="rId7" Type="http://schemas.openxmlformats.org/officeDocument/2006/relationships/hyperlink" Target="https://ru.wikipedia.org/wiki/1489" TargetMode="External"/><Relationship Id="rId12" Type="http://schemas.openxmlformats.org/officeDocument/2006/relationships/hyperlink" Target="https://ru.wikipedia.org/wiki/%D0%92%D0%B8%D1%82%D1%80%D1%83%D0%B2%D0%B8%D0%B0%D0%BD%D1%81%D0%BA%D0%B8%D0%B9_%D1%87%D0%B5%D0%BB%D0%BE%D0%B2%D0%B5%D0%BA" TargetMode="External"/><Relationship Id="rId17" Type="http://schemas.openxmlformats.org/officeDocument/2006/relationships/hyperlink" Target="https://ru.wikipedia.org/wiki/1498" TargetMode="External"/><Relationship Id="rId2" Type="http://schemas.openxmlformats.org/officeDocument/2006/relationships/hyperlink" Target="https://ru.wikipedia.org/wiki/1483" TargetMode="External"/><Relationship Id="rId16" Type="http://schemas.openxmlformats.org/officeDocument/2006/relationships/hyperlink" Target="https://ru.wikipedia.org/wiki/1495" TargetMode="External"/><Relationship Id="rId20" Type="http://schemas.openxmlformats.org/officeDocument/2006/relationships/hyperlink" Target="https://ru.wikipedia.org/wiki/1499" TargetMode="External"/><Relationship Id="rId1" Type="http://schemas.openxmlformats.org/officeDocument/2006/relationships/slideLayout" Target="../slideLayouts/slideLayout2.xml"/><Relationship Id="rId6" Type="http://schemas.openxmlformats.org/officeDocument/2006/relationships/hyperlink" Target="https://ru.wikipedia.org/wiki/%D0%9E%D1%80%D0%BD%D0%B8%D1%82%D0%BE%D0%BF%D1%82%D0%B5%D1%80" TargetMode="External"/><Relationship Id="rId11" Type="http://schemas.openxmlformats.org/officeDocument/2006/relationships/hyperlink" Target="https://ru.wikipedia.org/wiki/%D0%A7%D0%B5%D1%80%D0%B5%D0%BF" TargetMode="External"/><Relationship Id="rId5" Type="http://schemas.openxmlformats.org/officeDocument/2006/relationships/hyperlink" Target="https://ru.wikipedia.org/wiki/%D0%92%D0%BE%D0%B7%D0%B4%D1%83%D1%88%D0%BD%D0%BE%D0%B5_%D1%81%D1%83%D0%B4%D0%BD%D0%BE" TargetMode="External"/><Relationship Id="rId15" Type="http://schemas.openxmlformats.org/officeDocument/2006/relationships/hyperlink" Target="https://ru.wikipedia.org/wiki/1494" TargetMode="External"/><Relationship Id="rId10" Type="http://schemas.openxmlformats.org/officeDocument/2006/relationships/hyperlink" Target="https://ru.wikipedia.org/wiki/%D0%90%D0%BD%D0%B0%D1%82%D0%BE%D0%BC%D0%B8%D1%8F" TargetMode="External"/><Relationship Id="rId19" Type="http://schemas.openxmlformats.org/officeDocument/2006/relationships/hyperlink" Target="https://ru.wikipedia.org/wiki/%D0%A1%D0%B0%D0%BD%D1%82%D0%B0-%D0%9C%D0%B0%D1%80%D0%B8%D1%8F_%D0%B4%D0%B5%D0%BB%D0%BB%D0%B5_%D0%93%D1%80%D0%B0%D1%86%D0%B8%D0%B5" TargetMode="External"/><Relationship Id="rId4" Type="http://schemas.openxmlformats.org/officeDocument/2006/relationships/hyperlink" Target="https://ru.wikipedia.org/wiki/1487" TargetMode="External"/><Relationship Id="rId9" Type="http://schemas.openxmlformats.org/officeDocument/2006/relationships/hyperlink" Target="https://ru.wikipedia.org/wiki/%D0%94%D0%B0%D0%BC%D0%B0_%D1%81_%D0%B3%D0%BE%D1%80%D0%BD%D0%BE%D1%81%D1%82%D0%B0%D0%B5%D0%BC" TargetMode="External"/><Relationship Id="rId14" Type="http://schemas.openxmlformats.org/officeDocument/2006/relationships/hyperlink" Target="https://ru.wikipedia.org/wiki/%D0%9C%D0%B0%D0%B4%D0%BE%D0%BD%D0%BD%D0%B0_%D0%9B%D0%B8%D1%82%D1%82%D0%B0" TargetMode="External"/><Relationship Id="rId22" Type="http://schemas.openxmlformats.org/officeDocument/2006/relationships/hyperlink" Target="https://ru.wikipedia.org/wiki/%D0%9B%D1%8E%D0%B4%D0%BE%D0%B2%D0%B8%D0%BA_XII"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ru.wikipedia.org/wiki/%D0%91%D0%B8%D1%82%D0%B2%D0%B0_%D0%BF%D1%80%D0%B8_%D0%90%D0%BD%D0%B3%D0%B8%D0%B0%D1%80%D0%B8_(%D1%84%D1%80%D0%B5%D1%81%D0%BA%D0%B0)" TargetMode="External"/><Relationship Id="rId13" Type="http://schemas.openxmlformats.org/officeDocument/2006/relationships/hyperlink" Target="https://ru.wikipedia.org/wiki/1506" TargetMode="External"/><Relationship Id="rId18" Type="http://schemas.openxmlformats.org/officeDocument/2006/relationships/hyperlink" Target="https://ru.wikipedia.org/wiki/%D0%98%D1%82%D0%B0%D0%BB%D1%8C%D1%8F%D0%BD%D1%81%D0%BA%D0%B8%D0%B5_%D0%B2%D0%BE%D0%B9%D0%BD%D1%8B" TargetMode="External"/><Relationship Id="rId26" Type="http://schemas.openxmlformats.org/officeDocument/2006/relationships/hyperlink" Target="https://ru.wikipedia.org/wiki/%D0%9F%D0%B0%D0%BF%D0%B0_%D0%A0%D0%B8%D0%BC%D1%81%D0%BA%D0%B8%D0%B9" TargetMode="External"/><Relationship Id="rId3" Type="http://schemas.openxmlformats.org/officeDocument/2006/relationships/hyperlink" Target="https://ru.wikipedia.org/wiki/%D0%91%D0%BE%D1%80%D0%B4%D0%B6%D0%B8%D0%B0,_%D0%A7%D0%B5%D0%B7%D0%B0%D1%80%D0%B5" TargetMode="External"/><Relationship Id="rId21" Type="http://schemas.openxmlformats.org/officeDocument/2006/relationships/hyperlink" Target="https://ru.wikipedia.org/wiki/1508" TargetMode="External"/><Relationship Id="rId7" Type="http://schemas.openxmlformats.org/officeDocument/2006/relationships/hyperlink" Target="https://ru.wikipedia.org/wiki/%D0%A4%D0%BB%D0%BE%D1%80%D0%B5%D0%BD%D1%86%D0%B8%D1%8F" TargetMode="External"/><Relationship Id="rId12" Type="http://schemas.openxmlformats.org/officeDocument/2006/relationships/hyperlink" Target="https://ru.wikipedia.org/wiki/%D0%9F%D1%82%D0%B8%D1%86%D0%B0" TargetMode="External"/><Relationship Id="rId17" Type="http://schemas.openxmlformats.org/officeDocument/2006/relationships/hyperlink" Target="https://ru.wikipedia.org/wiki/%D0%98%D1%82%D0%B0%D0%BB%D0%B8%D1%8F" TargetMode="External"/><Relationship Id="rId25" Type="http://schemas.openxmlformats.org/officeDocument/2006/relationships/hyperlink" Target="https://ru.wikipedia.org/wiki/%D0%A0%D0%B8%D0%BC" TargetMode="External"/><Relationship Id="rId2" Type="http://schemas.openxmlformats.org/officeDocument/2006/relationships/hyperlink" Target="https://ru.wikipedia.org/wiki/1502" TargetMode="External"/><Relationship Id="rId16" Type="http://schemas.openxmlformats.org/officeDocument/2006/relationships/hyperlink" Target="https://ru.wikipedia.org/wiki/%D0%9B%D1%8E%D0%B4%D0%BE%D0%B2%D0%B8%D0%BA_XII" TargetMode="External"/><Relationship Id="rId20" Type="http://schemas.openxmlformats.org/officeDocument/2006/relationships/hyperlink" Target="https://ru.wikipedia.org/wiki/%D0%93%D0%BB%D0%B0%D0%B7" TargetMode="External"/><Relationship Id="rId1" Type="http://schemas.openxmlformats.org/officeDocument/2006/relationships/slideLayout" Target="../slideLayouts/slideLayout2.xml"/><Relationship Id="rId6" Type="http://schemas.openxmlformats.org/officeDocument/2006/relationships/hyperlink" Target="https://ru.wikipedia.org/wiki/1503" TargetMode="External"/><Relationship Id="rId11" Type="http://schemas.openxmlformats.org/officeDocument/2006/relationships/hyperlink" Target="https://ru.wikipedia.org/wiki/%D0%9F%D0%BE%D0%BB%D1%91%D1%82" TargetMode="External"/><Relationship Id="rId24" Type="http://schemas.openxmlformats.org/officeDocument/2006/relationships/hyperlink" Target="https://ru.wikipedia.org/wiki/1509" TargetMode="External"/><Relationship Id="rId5" Type="http://schemas.openxmlformats.org/officeDocument/2006/relationships/hyperlink" Target="https://ru.wikipedia.org/wiki/%D0%98%D0%BD%D0%B6%D0%B5%D0%BD%D0%B5%D1%80" TargetMode="External"/><Relationship Id="rId15" Type="http://schemas.openxmlformats.org/officeDocument/2006/relationships/hyperlink" Target="https://ru.wikipedia.org/wiki/%D0%A4%D1%80%D0%B0%D0%BD%D1%86%D0%B8%D1%8F" TargetMode="External"/><Relationship Id="rId23" Type="http://schemas.openxmlformats.org/officeDocument/2006/relationships/hyperlink" Target="https://ru.wikipedia.org/wiki/%D0%A2%D1%80%D0%B8%D0%B2%D1%83%D0%BB%D1%8C%D1%86%D0%B8%D0%BE" TargetMode="External"/><Relationship Id="rId10" Type="http://schemas.openxmlformats.org/officeDocument/2006/relationships/hyperlink" Target="https://ru.wikipedia.org/wiki/1505" TargetMode="External"/><Relationship Id="rId19" Type="http://schemas.openxmlformats.org/officeDocument/2006/relationships/hyperlink" Target="https://ru.wikipedia.org/wiki/1507" TargetMode="External"/><Relationship Id="rId4" Type="http://schemas.openxmlformats.org/officeDocument/2006/relationships/hyperlink" Target="https://ru.wikipedia.org/wiki/%D0%90%D1%80%D1%85%D0%B8%D1%82%D0%B5%D0%BA%D1%82%D0%BE%D1%80" TargetMode="External"/><Relationship Id="rId9" Type="http://schemas.openxmlformats.org/officeDocument/2006/relationships/hyperlink" Target="https://ru.wikipedia.org/wiki/%D0%9C%D0%BE%D0%BD%D0%B0_%D0%9B%D0%B8%D0%B7%D0%B0" TargetMode="External"/><Relationship Id="rId14" Type="http://schemas.openxmlformats.org/officeDocument/2006/relationships/hyperlink" Target="https://ru.wikipedia.org/wiki/%D0%9C%D0%B8%D0%BB%D0%B0%D0%BD" TargetMode="External"/><Relationship Id="rId22" Type="http://schemas.openxmlformats.org/officeDocument/2006/relationships/hyperlink" Target="https://ru.wikipedia.org/wiki/1512" TargetMode="External"/><Relationship Id="rId27" Type="http://schemas.openxmlformats.org/officeDocument/2006/relationships/hyperlink" Target="https://ru.wikipedia.org/wiki/%D0%9B%D0%B5%D0%B2_X_(%D0%BF%D0%B0%D0%BF%D0%B0_%D1%80%D0%B8%D0%BC%D1%81%D0%BA%D0%B8%D0%B9)"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ru.wikipedia.org/wiki/%D0%98%D0%BE%D0%B0%D0%BD%D0%BD_%D0%9A%D1%80%D0%B5%D1%81%D1%82%D0%B8%D1%82%D0%B5%D0%BB%D1%8C" TargetMode="External"/><Relationship Id="rId2" Type="http://schemas.openxmlformats.org/officeDocument/2006/relationships/hyperlink" Target="https://ru.wikipedia.org/wiki/%D0%91%D0%BE%D0%B3%D0%BE%D1%80%D0%BE%D0%B4%D0%B8%D1%86%D0%B0" TargetMode="External"/><Relationship Id="rId1" Type="http://schemas.openxmlformats.org/officeDocument/2006/relationships/slideLayout" Target="../slideLayouts/slideLayout5.xml"/><Relationship Id="rId5" Type="http://schemas.openxmlformats.org/officeDocument/2006/relationships/image" Target="../media/image4.jpeg"/><Relationship Id="rId4" Type="http://schemas.openxmlformats.org/officeDocument/2006/relationships/hyperlink" Target="https://ru.wikipedia.org/wiki/%D0%A1%D1%84%D1%83%D0%BC%D0%B0%D1%82%D0%B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617538"/>
            <a:ext cx="9144000" cy="4124325"/>
          </a:xfrm>
        </p:spPr>
        <p:txBody>
          <a:bodyPr/>
          <a:lstStyle/>
          <a:p>
            <a:r>
              <a:rPr lang="ru-RU" sz="9600" b="1" i="1" smtClean="0">
                <a:solidFill>
                  <a:srgbClr val="002060"/>
                </a:solidFill>
                <a:latin typeface="Times New Roman" panose="02020603050405020304" pitchFamily="18" charset="0"/>
                <a:cs typeface="Times New Roman" panose="02020603050405020304" pitchFamily="18" charset="0"/>
              </a:rPr>
              <a:t>Леонардо</a:t>
            </a:r>
            <a:br>
              <a:rPr lang="ru-RU" sz="9600" b="1" i="1" smtClean="0">
                <a:solidFill>
                  <a:srgbClr val="002060"/>
                </a:solidFill>
                <a:latin typeface="Times New Roman" panose="02020603050405020304" pitchFamily="18" charset="0"/>
                <a:cs typeface="Times New Roman" panose="02020603050405020304" pitchFamily="18" charset="0"/>
              </a:rPr>
            </a:br>
            <a:r>
              <a:rPr lang="ru-RU" sz="9600" b="1" i="1" smtClean="0">
                <a:solidFill>
                  <a:srgbClr val="002060"/>
                </a:solidFill>
                <a:latin typeface="Times New Roman" panose="02020603050405020304" pitchFamily="18" charset="0"/>
                <a:cs typeface="Times New Roman" panose="02020603050405020304" pitchFamily="18" charset="0"/>
              </a:rPr>
              <a:t>да Винчи</a:t>
            </a:r>
          </a:p>
        </p:txBody>
      </p:sp>
      <p:sp>
        <p:nvSpPr>
          <p:cNvPr id="3" name="Подзаголовок 2"/>
          <p:cNvSpPr>
            <a:spLocks noGrp="1"/>
          </p:cNvSpPr>
          <p:nvPr>
            <p:ph type="subTitle" idx="1"/>
          </p:nvPr>
        </p:nvSpPr>
        <p:spPr>
          <a:xfrm>
            <a:off x="680852" y="1749281"/>
            <a:ext cx="9144000" cy="735013"/>
          </a:xfrm>
        </p:spPr>
        <p:txBody>
          <a:bodyPr/>
          <a:lstStyle/>
          <a:p>
            <a:endParaRPr lang="ru-RU" smtClean="0"/>
          </a:p>
        </p:txBody>
      </p:sp>
      <p:sp>
        <p:nvSpPr>
          <p:cNvPr id="3076" name="Прямоугольник 3"/>
          <p:cNvSpPr>
            <a:spLocks noChangeArrowheads="1"/>
          </p:cNvSpPr>
          <p:nvPr/>
        </p:nvSpPr>
        <p:spPr bwMode="auto">
          <a:xfrm>
            <a:off x="2443163" y="1133475"/>
            <a:ext cx="78311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ru-RU" sz="3600">
                <a:latin typeface="Monotype Corsiva" panose="03010101010201010101" pitchFamily="66" charset="0"/>
              </a:rPr>
              <a:t>Алексеева Елена Владимировна</a:t>
            </a:r>
            <a:endParaRPr lang="ru-RU" sz="3600"/>
          </a:p>
        </p:txBody>
      </p:sp>
      <p:pic>
        <p:nvPicPr>
          <p:cNvPr id="4" name="Sleep Away">
            <a:hlinkClick r:id="" action="ppaction://media"/>
          </p:cNvPr>
          <p:cNvPicPr>
            <a:picLocks noChangeAspect="1"/>
          </p:cNvPicPr>
          <p:nvPr>
            <a:audioFile r:link="rId2"/>
            <p:extLst>
              <p:ext uri="{DAA4B4D4-6D71-4841-9C94-3DE7FCFB9230}">
                <p14:media xmlns:p14="http://schemas.microsoft.com/office/powerpoint/2010/main" r:link="rId1"/>
              </p:ext>
            </p:extLst>
          </p:nvPr>
        </p:nvPicPr>
        <p:blipFill>
          <a:blip r:embed="rId4"/>
          <a:stretch>
            <a:fillRect/>
          </a:stretch>
        </p:blipFill>
        <p:spPr>
          <a:xfrm>
            <a:off x="5791200" y="3124200"/>
            <a:ext cx="609600" cy="6096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23" presetClass="entr" presetSubtype="16" fill="hold" grpId="0" nodeType="clickEffect" nodePh="1">
                                  <p:stCondLst>
                                    <p:cond delay="0"/>
                                  </p:stCondLst>
                                  <p:endCondLst>
                                    <p:cond evt="begin" delay="0">
                                      <p:tn val="9"/>
                                    </p:cond>
                                  </p:end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7" repeatCount="indefinite" fill="hold" display="0">
                  <p:stCondLst>
                    <p:cond delay="indefinite"/>
                  </p:stCondLst>
                  <p:endCondLst>
                    <p:cond evt="onStopAudio" delay="0">
                      <p:tgtEl>
                        <p:sldTgt/>
                      </p:tgtEl>
                    </p:cond>
                  </p:endCondLst>
                </p:cTn>
                <p:tgtEl>
                  <p:spTgt spid="4"/>
                </p:tgtEl>
              </p:cMediaNode>
            </p:audio>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p:txBody>
          <a:bodyPr/>
          <a:lstStyle/>
          <a:p>
            <a:endParaRPr lang="ru-RU" smtClean="0"/>
          </a:p>
        </p:txBody>
      </p:sp>
      <p:sp>
        <p:nvSpPr>
          <p:cNvPr id="3" name="Текст 2"/>
          <p:cNvSpPr>
            <a:spLocks noGrp="1"/>
          </p:cNvSpPr>
          <p:nvPr>
            <p:ph type="body" idx="1"/>
          </p:nvPr>
        </p:nvSpPr>
        <p:spPr>
          <a:xfrm flipV="1">
            <a:off x="839788" y="1471613"/>
            <a:ext cx="5157787" cy="209550"/>
          </a:xfrm>
        </p:spPr>
        <p:txBody>
          <a:bodyPr rtlCol="0">
            <a:normAutofit fontScale="47500" lnSpcReduction="20000"/>
          </a:bodyPr>
          <a:lstStyle/>
          <a:p>
            <a:pPr fontAlgn="auto">
              <a:spcAft>
                <a:spcPts val="0"/>
              </a:spcAft>
              <a:defRPr/>
            </a:pPr>
            <a:endParaRPr lang="ru-RU" dirty="0" smtClean="0"/>
          </a:p>
        </p:txBody>
      </p:sp>
      <p:sp>
        <p:nvSpPr>
          <p:cNvPr id="13316" name="Объект 3"/>
          <p:cNvSpPr>
            <a:spLocks noGrp="1"/>
          </p:cNvSpPr>
          <p:nvPr>
            <p:ph sz="half" idx="2"/>
          </p:nvPr>
        </p:nvSpPr>
        <p:spPr>
          <a:xfrm>
            <a:off x="387350" y="520700"/>
            <a:ext cx="6370638" cy="5824538"/>
          </a:xfrm>
        </p:spPr>
        <p:txBody>
          <a:bodyPr/>
          <a:lstStyle/>
          <a:p>
            <a:pPr marL="0" indent="0" algn="just">
              <a:buFont typeface="Arial" panose="020B0604020202020204" pitchFamily="34" charset="0"/>
              <a:buNone/>
            </a:pPr>
            <a:r>
              <a:rPr lang="ru-RU" sz="2400" i="1" u="sng" smtClean="0">
                <a:solidFill>
                  <a:srgbClr val="0070C0"/>
                </a:solidFill>
                <a:latin typeface="Times New Roman" panose="02020603050405020304" pitchFamily="18" charset="0"/>
                <a:cs typeface="Times New Roman" panose="02020603050405020304" pitchFamily="18" charset="0"/>
              </a:rPr>
              <a:t>Предполагается, что Леонардо, работавший при миланском дворе, написал портрет, когда Чечилия стала возлюбленной герцога — начиная с 1489—1490 гг. В литературе принято указывать, что портрет изображает 17-летнюю Чечилию, что, впрочем, недоказуемо. С другой стороны, встречается датировка, относящаяся к раннему периоду его творчества в Милане, — 1482—1483 гг. В таком случае портрет изображает не Чечилию, так как той тогда было около 10 лет. По другим указаниям: «Портрет написан после 1487 года, на что указывает причёска Чечилии по </a:t>
            </a:r>
            <a:r>
              <a:rPr lang="ru-RU" sz="2400" i="1" u="sng" smtClean="0">
                <a:solidFill>
                  <a:srgbClr val="0070C0"/>
                </a:solidFill>
                <a:latin typeface="Times New Roman" panose="02020603050405020304" pitchFamily="18" charset="0"/>
                <a:cs typeface="Times New Roman" panose="02020603050405020304" pitchFamily="18" charset="0"/>
                <a:hlinkClick r:id="rId2" tooltip="Испанская мода"/>
              </a:rPr>
              <a:t>испанской моде</a:t>
            </a:r>
            <a:r>
              <a:rPr lang="ru-RU" sz="2400" i="1" u="sng" smtClean="0">
                <a:solidFill>
                  <a:srgbClr val="0070C0"/>
                </a:solidFill>
                <a:latin typeface="Times New Roman" panose="02020603050405020304" pitchFamily="18" charset="0"/>
                <a:cs typeface="Times New Roman" panose="02020603050405020304" pitchFamily="18" charset="0"/>
              </a:rPr>
              <a:t>, введённой в Милане </a:t>
            </a:r>
            <a:r>
              <a:rPr lang="ru-RU" sz="2400" i="1" u="sng" smtClean="0">
                <a:solidFill>
                  <a:srgbClr val="0070C0"/>
                </a:solidFill>
                <a:latin typeface="Times New Roman" panose="02020603050405020304" pitchFamily="18" charset="0"/>
                <a:cs typeface="Times New Roman" panose="02020603050405020304" pitchFamily="18" charset="0"/>
                <a:hlinkClick r:id="rId3" tooltip="Изабелла Арагонская, герцогиня Миланская (страница отсутствует)"/>
              </a:rPr>
              <a:t>Изабеллой Арагонской</a:t>
            </a:r>
            <a:r>
              <a:rPr lang="ru-RU" sz="2400" i="1" u="sng" smtClean="0">
                <a:solidFill>
                  <a:srgbClr val="0070C0"/>
                </a:solidFill>
                <a:latin typeface="Times New Roman" panose="02020603050405020304" pitchFamily="18" charset="0"/>
                <a:cs typeface="Times New Roman" panose="02020603050405020304" pitchFamily="18" charset="0"/>
              </a:rPr>
              <a:t>», дата брака которой с </a:t>
            </a:r>
            <a:r>
              <a:rPr lang="ru-RU" sz="2400" i="1" u="sng" smtClean="0">
                <a:solidFill>
                  <a:srgbClr val="0070C0"/>
                </a:solidFill>
                <a:latin typeface="Times New Roman" panose="02020603050405020304" pitchFamily="18" charset="0"/>
                <a:cs typeface="Times New Roman" panose="02020603050405020304" pitchFamily="18" charset="0"/>
                <a:hlinkClick r:id="rId4" tooltip="Сфорца, Джан Галеаццо"/>
              </a:rPr>
              <a:t>племянником</a:t>
            </a:r>
            <a:r>
              <a:rPr lang="ru-RU" sz="2400" i="1" u="sng" smtClean="0">
                <a:solidFill>
                  <a:srgbClr val="0070C0"/>
                </a:solidFill>
                <a:latin typeface="Times New Roman" panose="02020603050405020304" pitchFamily="18" charset="0"/>
                <a:cs typeface="Times New Roman" panose="02020603050405020304" pitchFamily="18" charset="0"/>
              </a:rPr>
              <a:t> Лодовико Сфорца известна.</a:t>
            </a:r>
          </a:p>
        </p:txBody>
      </p:sp>
      <p:sp>
        <p:nvSpPr>
          <p:cNvPr id="13317" name="Текст 4"/>
          <p:cNvSpPr>
            <a:spLocks noGrp="1"/>
          </p:cNvSpPr>
          <p:nvPr>
            <p:ph type="body" sz="quarter" idx="3"/>
          </p:nvPr>
        </p:nvSpPr>
        <p:spPr/>
        <p:txBody>
          <a:bodyPr/>
          <a:lstStyle/>
          <a:p>
            <a:endParaRPr lang="ru-RU" smtClean="0"/>
          </a:p>
        </p:txBody>
      </p:sp>
      <p:sp>
        <p:nvSpPr>
          <p:cNvPr id="13318" name="Объект 5"/>
          <p:cNvSpPr>
            <a:spLocks noGrp="1"/>
          </p:cNvSpPr>
          <p:nvPr>
            <p:ph sz="quarter" idx="4"/>
          </p:nvPr>
        </p:nvSpPr>
        <p:spPr/>
        <p:txBody>
          <a:bodyPr/>
          <a:lstStyle/>
          <a:p>
            <a:endParaRPr lang="ru-RU" smtClean="0"/>
          </a:p>
        </p:txBody>
      </p:sp>
      <p:pic>
        <p:nvPicPr>
          <p:cNvPr id="13319" name="Picture 2" descr="Leonardo da Vinci 04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1075" y="365125"/>
            <a:ext cx="4024313" cy="54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Прямоугольник 6"/>
          <p:cNvSpPr>
            <a:spLocks noChangeArrowheads="1"/>
          </p:cNvSpPr>
          <p:nvPr/>
        </p:nvSpPr>
        <p:spPr bwMode="auto">
          <a:xfrm>
            <a:off x="8059738" y="6002338"/>
            <a:ext cx="28051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ru-RU" sz="2400" b="1" i="1">
                <a:solidFill>
                  <a:srgbClr val="0070C0"/>
                </a:solidFill>
                <a:latin typeface="Times New Roman" panose="02020603050405020304" pitchFamily="18" charset="0"/>
                <a:cs typeface="Times New Roman" panose="02020603050405020304" pitchFamily="18" charset="0"/>
              </a:rPr>
              <a:t>Дама с горностаем </a:t>
            </a:r>
          </a:p>
          <a:p>
            <a:pPr algn="ctr" eaLnBrk="1" hangingPunct="1"/>
            <a:r>
              <a:rPr lang="ru-RU" sz="2400" i="1">
                <a:solidFill>
                  <a:srgbClr val="0070C0"/>
                </a:solidFill>
                <a:latin typeface="Times New Roman" panose="02020603050405020304" pitchFamily="18" charset="0"/>
                <a:cs typeface="Times New Roman" panose="02020603050405020304" pitchFamily="18" charset="0"/>
              </a:rPr>
              <a:t> 1489–1490</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a:xfrm>
            <a:off x="838200" y="365125"/>
            <a:ext cx="10515600" cy="6219825"/>
          </a:xfrm>
        </p:spPr>
        <p:txBody>
          <a:bodyPr/>
          <a:lstStyle/>
          <a:p>
            <a:endParaRPr lang="ru-RU" smtClean="0"/>
          </a:p>
        </p:txBody>
      </p:sp>
      <p:sp>
        <p:nvSpPr>
          <p:cNvPr id="14339" name="Объект 2"/>
          <p:cNvSpPr>
            <a:spLocks noGrp="1"/>
          </p:cNvSpPr>
          <p:nvPr>
            <p:ph idx="1"/>
          </p:nvPr>
        </p:nvSpPr>
        <p:spPr/>
        <p:txBody>
          <a:bodyPr/>
          <a:lstStyle/>
          <a:p>
            <a:endParaRPr lang="ru-RU" smtClean="0"/>
          </a:p>
        </p:txBody>
      </p:sp>
      <p:sp>
        <p:nvSpPr>
          <p:cNvPr id="14340" name="Прямоугольник 5"/>
          <p:cNvSpPr>
            <a:spLocks noChangeArrowheads="1"/>
          </p:cNvSpPr>
          <p:nvPr/>
        </p:nvSpPr>
        <p:spPr bwMode="auto">
          <a:xfrm>
            <a:off x="8175625" y="6254750"/>
            <a:ext cx="185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p>
        </p:txBody>
      </p:sp>
      <p:sp>
        <p:nvSpPr>
          <p:cNvPr id="14341" name="Прямоугольник 6"/>
          <p:cNvSpPr>
            <a:spLocks noChangeArrowheads="1"/>
          </p:cNvSpPr>
          <p:nvPr/>
        </p:nvSpPr>
        <p:spPr bwMode="auto">
          <a:xfrm>
            <a:off x="2371725" y="6216650"/>
            <a:ext cx="32591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ru-RU" sz="2400" i="1">
                <a:solidFill>
                  <a:srgbClr val="0070C0"/>
                </a:solidFill>
                <a:latin typeface="Times New Roman" panose="02020603050405020304" pitchFamily="18" charset="0"/>
                <a:cs typeface="Times New Roman" panose="02020603050405020304" pitchFamily="18" charset="0"/>
              </a:rPr>
              <a:t>Девушка в профиль</a:t>
            </a:r>
          </a:p>
        </p:txBody>
      </p:sp>
      <p:pic>
        <p:nvPicPr>
          <p:cNvPr id="14342" name="Picture 2" descr="https://upload.wikimedia.org/wikipedia/commons/thumb/c/c3/Leonardo_da_Vinci_%28attrib%29-_la_Belle_Ferroniere.jpg/640px-Leonardo_da_Vinci_%28attrib%29-_la_Belle_Ferronie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9975" y="484188"/>
            <a:ext cx="3933825"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4" descr="https://upload.wikimedia.org/wikipedia/commons/thumb/a/a6/Nuptial_Portrait_of_a_Young_Woman.jpg/220px-Nuptial_Portrait_of_a_Young_Wom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0550" y="484188"/>
            <a:ext cx="3894138"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Прямоугольник 8"/>
          <p:cNvSpPr>
            <a:spLocks noChangeArrowheads="1"/>
          </p:cNvSpPr>
          <p:nvPr/>
        </p:nvSpPr>
        <p:spPr bwMode="auto">
          <a:xfrm>
            <a:off x="8221663" y="6203950"/>
            <a:ext cx="26876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ru-RU" sz="2400" i="1">
                <a:solidFill>
                  <a:srgbClr val="0070C0"/>
                </a:solidFill>
                <a:latin typeface="Times New Roman" panose="02020603050405020304" pitchFamily="18" charset="0"/>
                <a:cs typeface="Times New Roman" panose="02020603050405020304" pitchFamily="18" charset="0"/>
              </a:rPr>
              <a:t>Лукреция Кривелли</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p:txBody>
          <a:bodyPr/>
          <a:lstStyle/>
          <a:p>
            <a:endParaRPr lang="ru-RU" smtClean="0"/>
          </a:p>
        </p:txBody>
      </p:sp>
      <p:sp>
        <p:nvSpPr>
          <p:cNvPr id="15363" name="Объект 2"/>
          <p:cNvSpPr>
            <a:spLocks noGrp="1"/>
          </p:cNvSpPr>
          <p:nvPr>
            <p:ph idx="1"/>
          </p:nvPr>
        </p:nvSpPr>
        <p:spPr>
          <a:xfrm>
            <a:off x="0" y="93663"/>
            <a:ext cx="7967663" cy="6632575"/>
          </a:xfrm>
        </p:spPr>
        <p:txBody>
          <a:bodyPr/>
          <a:lstStyle/>
          <a:p>
            <a:pPr marL="0" indent="0" algn="just">
              <a:buFont typeface="Arial" panose="020B0604020202020204" pitchFamily="34" charset="0"/>
              <a:buNone/>
            </a:pPr>
            <a:r>
              <a:rPr lang="ru-RU" sz="2400" i="1" u="sng" smtClean="0">
                <a:solidFill>
                  <a:srgbClr val="0070C0"/>
                </a:solidFill>
                <a:latin typeface="Times New Roman" panose="02020603050405020304" pitchFamily="18" charset="0"/>
                <a:cs typeface="Times New Roman" panose="02020603050405020304" pitchFamily="18" charset="0"/>
              </a:rPr>
              <a:t>На картине изображена женщина, держащая на руках </a:t>
            </a:r>
            <a:r>
              <a:rPr lang="ru-RU" sz="2400" i="1" u="sng" smtClean="0">
                <a:solidFill>
                  <a:srgbClr val="0070C0"/>
                </a:solidFill>
                <a:latin typeface="Times New Roman" panose="02020603050405020304" pitchFamily="18" charset="0"/>
                <a:cs typeface="Times New Roman" panose="02020603050405020304" pitchFamily="18" charset="0"/>
                <a:hlinkClick r:id="rId2" tooltip="Ребенок"/>
              </a:rPr>
              <a:t>младенца</a:t>
            </a:r>
            <a:r>
              <a:rPr lang="ru-RU" sz="2400" i="1" u="sng" smtClean="0">
                <a:solidFill>
                  <a:srgbClr val="0070C0"/>
                </a:solidFill>
                <a:latin typeface="Times New Roman" panose="02020603050405020304" pitchFamily="18" charset="0"/>
                <a:cs typeface="Times New Roman" panose="02020603050405020304" pitchFamily="18" charset="0"/>
              </a:rPr>
              <a:t>, которого она </a:t>
            </a:r>
            <a:r>
              <a:rPr lang="ru-RU" sz="2400" i="1" u="sng" smtClean="0">
                <a:solidFill>
                  <a:srgbClr val="0070C0"/>
                </a:solidFill>
                <a:latin typeface="Times New Roman" panose="02020603050405020304" pitchFamily="18" charset="0"/>
                <a:cs typeface="Times New Roman" panose="02020603050405020304" pitchFamily="18" charset="0"/>
                <a:hlinkClick r:id="rId3" tooltip="Грудное вскармливание"/>
              </a:rPr>
              <a:t>кормит грудью</a:t>
            </a:r>
            <a:r>
              <a:rPr lang="ru-RU" sz="2400" i="1" u="sng" smtClean="0">
                <a:solidFill>
                  <a:srgbClr val="0070C0"/>
                </a:solidFill>
                <a:latin typeface="Times New Roman" panose="02020603050405020304" pitchFamily="18" charset="0"/>
                <a:cs typeface="Times New Roman" panose="02020603050405020304" pitchFamily="18" charset="0"/>
              </a:rPr>
              <a:t>. Фон картины — </a:t>
            </a:r>
            <a:r>
              <a:rPr lang="ru-RU" sz="2400" i="1" u="sng" smtClean="0">
                <a:solidFill>
                  <a:srgbClr val="0070C0"/>
                </a:solidFill>
                <a:latin typeface="Times New Roman" panose="02020603050405020304" pitchFamily="18" charset="0"/>
                <a:cs typeface="Times New Roman" panose="02020603050405020304" pitchFamily="18" charset="0"/>
                <a:hlinkClick r:id="rId4" tooltip="Стена"/>
              </a:rPr>
              <a:t>стена</a:t>
            </a:r>
            <a:r>
              <a:rPr lang="ru-RU" sz="2400" i="1" u="sng" smtClean="0">
                <a:solidFill>
                  <a:srgbClr val="0070C0"/>
                </a:solidFill>
                <a:latin typeface="Times New Roman" panose="02020603050405020304" pitchFamily="18" charset="0"/>
                <a:cs typeface="Times New Roman" panose="02020603050405020304" pitchFamily="18" charset="0"/>
              </a:rPr>
              <a:t> с двумя </a:t>
            </a:r>
            <a:r>
              <a:rPr lang="ru-RU" sz="2400" i="1" u="sng" smtClean="0">
                <a:solidFill>
                  <a:srgbClr val="0070C0"/>
                </a:solidFill>
                <a:latin typeface="Times New Roman" panose="02020603050405020304" pitchFamily="18" charset="0"/>
                <a:cs typeface="Times New Roman" panose="02020603050405020304" pitchFamily="18" charset="0"/>
                <a:hlinkClick r:id="rId5" tooltip="Арка"/>
              </a:rPr>
              <a:t>арочными</a:t>
            </a:r>
            <a:r>
              <a:rPr lang="ru-RU" sz="2400" i="1" u="sng" smtClean="0">
                <a:solidFill>
                  <a:srgbClr val="0070C0"/>
                </a:solidFill>
                <a:latin typeface="Times New Roman" panose="02020603050405020304" pitchFamily="18" charset="0"/>
                <a:cs typeface="Times New Roman" panose="02020603050405020304" pitchFamily="18" charset="0"/>
              </a:rPr>
              <a:t> </a:t>
            </a:r>
            <a:r>
              <a:rPr lang="ru-RU" sz="2400" i="1" u="sng" smtClean="0">
                <a:solidFill>
                  <a:srgbClr val="0070C0"/>
                </a:solidFill>
                <a:latin typeface="Times New Roman" panose="02020603050405020304" pitchFamily="18" charset="0"/>
                <a:cs typeface="Times New Roman" panose="02020603050405020304" pitchFamily="18" charset="0"/>
                <a:hlinkClick r:id="rId6" tooltip="Окно"/>
              </a:rPr>
              <a:t>окнами</a:t>
            </a:r>
            <a:r>
              <a:rPr lang="ru-RU" sz="2400" i="1" u="sng" smtClean="0">
                <a:solidFill>
                  <a:srgbClr val="0070C0"/>
                </a:solidFill>
                <a:latin typeface="Times New Roman" panose="02020603050405020304" pitchFamily="18" charset="0"/>
                <a:cs typeface="Times New Roman" panose="02020603050405020304" pitchFamily="18" charset="0"/>
              </a:rPr>
              <a:t>, свет из которых падает на зрителя и делает стену более тёмной. В окнах просматривается пейзаж в голубых тонах. Сама же фигура Мадонны словно озарена </a:t>
            </a:r>
            <a:r>
              <a:rPr lang="ru-RU" sz="2400" i="1" u="sng" smtClean="0">
                <a:solidFill>
                  <a:srgbClr val="0070C0"/>
                </a:solidFill>
                <a:latin typeface="Times New Roman" panose="02020603050405020304" pitchFamily="18" charset="0"/>
                <a:cs typeface="Times New Roman" panose="02020603050405020304" pitchFamily="18" charset="0"/>
                <a:hlinkClick r:id="rId7" tooltip="Свет"/>
              </a:rPr>
              <a:t>светом</a:t>
            </a:r>
            <a:r>
              <a:rPr lang="ru-RU" sz="2400" i="1" u="sng" smtClean="0">
                <a:solidFill>
                  <a:srgbClr val="0070C0"/>
                </a:solidFill>
                <a:latin typeface="Times New Roman" panose="02020603050405020304" pitchFamily="18" charset="0"/>
                <a:cs typeface="Times New Roman" panose="02020603050405020304" pitchFamily="18" charset="0"/>
              </a:rPr>
              <a:t>, идущим откуда-то спереди. Женщина смотрит на ребёнка нежно и задумчиво. Лицо Мадонны изображено в профиль, на губах нет улыбки, лишь в уголках притаился некий её образ. Младенец рассеянно смотрит на зрителя, придерживая правой рукой грудь матери. В левой руке ребёнок держит </a:t>
            </a:r>
            <a:r>
              <a:rPr lang="ru-RU" sz="2400" i="1" u="sng" smtClean="0">
                <a:solidFill>
                  <a:srgbClr val="0070C0"/>
                </a:solidFill>
                <a:latin typeface="Times New Roman" panose="02020603050405020304" pitchFamily="18" charset="0"/>
                <a:cs typeface="Times New Roman" panose="02020603050405020304" pitchFamily="18" charset="0"/>
                <a:hlinkClick r:id="rId8" tooltip="Щегол"/>
              </a:rPr>
              <a:t>щегла</a:t>
            </a:r>
            <a:r>
              <a:rPr lang="ru-RU" sz="2400" i="1" u="sng" smtClean="0">
                <a:solidFill>
                  <a:srgbClr val="0070C0"/>
                </a:solidFill>
                <a:latin typeface="Times New Roman" panose="02020603050405020304" pitchFamily="18" charset="0"/>
                <a:cs typeface="Times New Roman" panose="02020603050405020304" pitchFamily="18" charset="0"/>
              </a:rPr>
              <a:t>.Яркая </a:t>
            </a:r>
            <a:r>
              <a:rPr lang="ru-RU" sz="2400" i="1" u="sng" smtClean="0">
                <a:solidFill>
                  <a:srgbClr val="0070C0"/>
                </a:solidFill>
                <a:latin typeface="Times New Roman" panose="02020603050405020304" pitchFamily="18" charset="0"/>
                <a:cs typeface="Times New Roman" panose="02020603050405020304" pitchFamily="18" charset="0"/>
                <a:hlinkClick r:id="rId9" tooltip="Художественный образ"/>
              </a:rPr>
              <a:t>образность</a:t>
            </a:r>
            <a:r>
              <a:rPr lang="ru-RU" sz="2400" i="1" u="sng" smtClean="0">
                <a:solidFill>
                  <a:srgbClr val="0070C0"/>
                </a:solidFill>
                <a:latin typeface="Times New Roman" panose="02020603050405020304" pitchFamily="18" charset="0"/>
                <a:cs typeface="Times New Roman" panose="02020603050405020304" pitchFamily="18" charset="0"/>
              </a:rPr>
              <a:t> </a:t>
            </a:r>
            <a:r>
              <a:rPr lang="ru-RU" sz="2400" i="1" u="sng" smtClean="0">
                <a:solidFill>
                  <a:srgbClr val="0070C0"/>
                </a:solidFill>
                <a:latin typeface="Times New Roman" panose="02020603050405020304" pitchFamily="18" charset="0"/>
                <a:cs typeface="Times New Roman" panose="02020603050405020304" pitchFamily="18" charset="0"/>
                <a:hlinkClick r:id="rId10" tooltip="Произведение искусства"/>
              </a:rPr>
              <a:t>произведения</a:t>
            </a:r>
            <a:r>
              <a:rPr lang="ru-RU" sz="2400" i="1" u="sng" smtClean="0">
                <a:solidFill>
                  <a:srgbClr val="0070C0"/>
                </a:solidFill>
                <a:latin typeface="Times New Roman" panose="02020603050405020304" pitchFamily="18" charset="0"/>
                <a:cs typeface="Times New Roman" panose="02020603050405020304" pitchFamily="18" charset="0"/>
              </a:rPr>
              <a:t> раскрывается в мелких деталях, которые много рассказывают нам о матери и ребёнке. Мы видим ребёнка и мать в драматический момент отлучения от груди. На женщине красная </a:t>
            </a:r>
            <a:r>
              <a:rPr lang="ru-RU" sz="2400" i="1" u="sng" smtClean="0">
                <a:solidFill>
                  <a:srgbClr val="0070C0"/>
                </a:solidFill>
                <a:latin typeface="Times New Roman" panose="02020603050405020304" pitchFamily="18" charset="0"/>
                <a:cs typeface="Times New Roman" panose="02020603050405020304" pitchFamily="18" charset="0"/>
                <a:hlinkClick r:id="rId11" tooltip="Нижнее бельё"/>
              </a:rPr>
              <a:t>сорочка с широкой горловиной</a:t>
            </a:r>
            <a:r>
              <a:rPr lang="ru-RU" sz="2400" i="1" u="sng" smtClean="0">
                <a:solidFill>
                  <a:srgbClr val="0070C0"/>
                </a:solidFill>
                <a:latin typeface="Times New Roman" panose="02020603050405020304" pitchFamily="18" charset="0"/>
                <a:cs typeface="Times New Roman" panose="02020603050405020304" pitchFamily="18" charset="0"/>
              </a:rPr>
              <a:t>. В ней сделаны специальные разрезы, через которые удобно, не снимая платье, </a:t>
            </a:r>
            <a:r>
              <a:rPr lang="ru-RU" sz="2400" i="1" u="sng" smtClean="0">
                <a:solidFill>
                  <a:srgbClr val="0070C0"/>
                </a:solidFill>
                <a:latin typeface="Times New Roman" panose="02020603050405020304" pitchFamily="18" charset="0"/>
                <a:cs typeface="Times New Roman" panose="02020603050405020304" pitchFamily="18" charset="0"/>
                <a:hlinkClick r:id="rId12" tooltip="Грудное вскармливание"/>
              </a:rPr>
              <a:t>кормить младенца грудью</a:t>
            </a:r>
            <a:r>
              <a:rPr lang="ru-RU" sz="2400" i="1" u="sng" smtClean="0">
                <a:solidFill>
                  <a:srgbClr val="0070C0"/>
                </a:solidFill>
                <a:latin typeface="Times New Roman" panose="02020603050405020304" pitchFamily="18" charset="0"/>
                <a:cs typeface="Times New Roman" panose="02020603050405020304" pitchFamily="18" charset="0"/>
              </a:rPr>
              <a:t>. Оба разреза были аккуратно зашиты (то есть было принято решение отлучить ребёнка от груди).</a:t>
            </a:r>
          </a:p>
          <a:p>
            <a:pPr marL="0" indent="0" algn="just">
              <a:buFont typeface="Arial" panose="020B0604020202020204" pitchFamily="34" charset="0"/>
              <a:buNone/>
            </a:pPr>
            <a:endParaRPr lang="ru-RU" sz="2400" i="1" u="sng" smtClean="0">
              <a:solidFill>
                <a:srgbClr val="0070C0"/>
              </a:solidFill>
              <a:latin typeface="Times New Roman" panose="02020603050405020304" pitchFamily="18" charset="0"/>
              <a:cs typeface="Times New Roman" panose="02020603050405020304" pitchFamily="18" charset="0"/>
            </a:endParaRPr>
          </a:p>
        </p:txBody>
      </p:sp>
      <p:pic>
        <p:nvPicPr>
          <p:cNvPr id="15364" name="Picture 4" descr="Leonardo da Vinci attributed - Madonna Litta.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77200" y="365125"/>
            <a:ext cx="3971925" cy="507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Прямоугольник 3"/>
          <p:cNvSpPr>
            <a:spLocks noChangeArrowheads="1"/>
          </p:cNvSpPr>
          <p:nvPr/>
        </p:nvSpPr>
        <p:spPr bwMode="auto">
          <a:xfrm>
            <a:off x="8912225" y="5724525"/>
            <a:ext cx="25034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ru-RU" sz="2400" b="1" i="1">
                <a:solidFill>
                  <a:srgbClr val="0070C0"/>
                </a:solidFill>
                <a:latin typeface="Times New Roman" panose="02020603050405020304" pitchFamily="18" charset="0"/>
                <a:cs typeface="Times New Roman" panose="02020603050405020304" pitchFamily="18" charset="0"/>
              </a:rPr>
              <a:t>Мадонна Литта</a:t>
            </a:r>
          </a:p>
          <a:p>
            <a:pPr algn="ctr" eaLnBrk="1" hangingPunct="1"/>
            <a:r>
              <a:rPr lang="ru-RU" sz="2400" i="1">
                <a:solidFill>
                  <a:srgbClr val="0070C0"/>
                </a:solidFill>
                <a:latin typeface="Times New Roman" panose="02020603050405020304" pitchFamily="18" charset="0"/>
                <a:cs typeface="Times New Roman" panose="02020603050405020304" pitchFamily="18" charset="0"/>
              </a:rPr>
              <a:t>(1490—1491)</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p:txBody>
          <a:bodyPr/>
          <a:lstStyle/>
          <a:p>
            <a:endParaRPr lang="ru-RU" smtClean="0"/>
          </a:p>
        </p:txBody>
      </p:sp>
      <p:sp>
        <p:nvSpPr>
          <p:cNvPr id="16387" name="Текст 2"/>
          <p:cNvSpPr>
            <a:spLocks noGrp="1"/>
          </p:cNvSpPr>
          <p:nvPr>
            <p:ph type="body" idx="1"/>
          </p:nvPr>
        </p:nvSpPr>
        <p:spPr/>
        <p:txBody>
          <a:bodyPr/>
          <a:lstStyle/>
          <a:p>
            <a:endParaRPr lang="ru-RU" smtClean="0"/>
          </a:p>
        </p:txBody>
      </p:sp>
      <p:sp>
        <p:nvSpPr>
          <p:cNvPr id="16388" name="Объект 3"/>
          <p:cNvSpPr>
            <a:spLocks noGrp="1"/>
          </p:cNvSpPr>
          <p:nvPr>
            <p:ph sz="half" idx="2"/>
          </p:nvPr>
        </p:nvSpPr>
        <p:spPr>
          <a:xfrm>
            <a:off x="119063" y="287338"/>
            <a:ext cx="8466137" cy="5824537"/>
          </a:xfrm>
        </p:spPr>
        <p:txBody>
          <a:bodyPr/>
          <a:lstStyle/>
          <a:p>
            <a:pPr marL="0" indent="0" algn="just">
              <a:buFont typeface="Arial" panose="020B0604020202020204" pitchFamily="34" charset="0"/>
              <a:buNone/>
            </a:pPr>
            <a:r>
              <a:rPr lang="ru-RU" sz="2400" b="1" i="1" u="sng" smtClean="0">
                <a:solidFill>
                  <a:srgbClr val="0070C0"/>
                </a:solidFill>
                <a:latin typeface="Times New Roman" panose="02020603050405020304" pitchFamily="18" charset="0"/>
                <a:cs typeface="Times New Roman" panose="02020603050405020304" pitchFamily="18" charset="0"/>
              </a:rPr>
              <a:t>Витрувианский человек</a:t>
            </a:r>
            <a:r>
              <a:rPr lang="ru-RU" sz="2400" i="1" u="sng" smtClean="0">
                <a:solidFill>
                  <a:srgbClr val="0070C0"/>
                </a:solidFill>
                <a:latin typeface="Times New Roman" panose="02020603050405020304" pitchFamily="18" charset="0"/>
                <a:cs typeface="Times New Roman" panose="02020603050405020304" pitchFamily="18" charset="0"/>
              </a:rPr>
              <a:t> — рисунок, созданный </a:t>
            </a:r>
            <a:r>
              <a:rPr lang="ru-RU" sz="2400" i="1" u="sng" smtClean="0">
                <a:solidFill>
                  <a:srgbClr val="0070C0"/>
                </a:solidFill>
                <a:latin typeface="Times New Roman" panose="02020603050405020304" pitchFamily="18" charset="0"/>
                <a:cs typeface="Times New Roman" panose="02020603050405020304" pitchFamily="18" charset="0"/>
                <a:hlinkClick r:id="rId2" tooltip="Леонардо да Винчи"/>
              </a:rPr>
              <a:t>Леонардо да Винчи</a:t>
            </a:r>
            <a:r>
              <a:rPr lang="ru-RU" sz="2400" i="1" u="sng" smtClean="0">
                <a:solidFill>
                  <a:srgbClr val="0070C0"/>
                </a:solidFill>
                <a:latin typeface="Times New Roman" panose="02020603050405020304" pitchFamily="18" charset="0"/>
                <a:cs typeface="Times New Roman" panose="02020603050405020304" pitchFamily="18" charset="0"/>
              </a:rPr>
              <a:t> примерно в 1490-92 годах как иллюстрация для книги, посвящённой трудам </a:t>
            </a:r>
            <a:r>
              <a:rPr lang="ru-RU" sz="2400" i="1" u="sng" smtClean="0">
                <a:solidFill>
                  <a:srgbClr val="0070C0"/>
                </a:solidFill>
                <a:latin typeface="Times New Roman" panose="02020603050405020304" pitchFamily="18" charset="0"/>
                <a:cs typeface="Times New Roman" panose="02020603050405020304" pitchFamily="18" charset="0"/>
                <a:hlinkClick r:id="rId3" tooltip="Витрувий"/>
              </a:rPr>
              <a:t>Витрувия</a:t>
            </a:r>
            <a:r>
              <a:rPr lang="ru-RU" sz="2400" i="1" u="sng" smtClean="0">
                <a:solidFill>
                  <a:srgbClr val="0070C0"/>
                </a:solidFill>
                <a:latin typeface="Times New Roman" panose="02020603050405020304" pitchFamily="18" charset="0"/>
                <a:cs typeface="Times New Roman" panose="02020603050405020304" pitchFamily="18" charset="0"/>
              </a:rPr>
              <a:t>, и помещённый в одном из его дневников. На нём изображена фигура обнажённого мужчины в двух наложенных одна на другую позициях: с разведёнными в стороны руками и ногами, вписанная в окружность; с разведёнными руками и сведёнными вместе ногами, вписанная в квадрат. Рисунок и пояснения к нему иногда называют «каноническими пропорциями».Рисунок выполнен пером, чернилами и акварелью с помощью металлического карандаша, размеры рисунка 34,3×24,5 сантиметра. В настоящее время находится в коллекции </a:t>
            </a:r>
            <a:r>
              <a:rPr lang="ru-RU" sz="2400" i="1" u="sng" smtClean="0">
                <a:solidFill>
                  <a:srgbClr val="0070C0"/>
                </a:solidFill>
                <a:latin typeface="Times New Roman" panose="02020603050405020304" pitchFamily="18" charset="0"/>
                <a:cs typeface="Times New Roman" panose="02020603050405020304" pitchFamily="18" charset="0"/>
                <a:hlinkClick r:id="rId4" tooltip="Галерея Академии (Венеция)"/>
              </a:rPr>
              <a:t>галереи Академии</a:t>
            </a:r>
            <a:r>
              <a:rPr lang="ru-RU" sz="2400" i="1" u="sng" smtClean="0">
                <a:solidFill>
                  <a:srgbClr val="0070C0"/>
                </a:solidFill>
                <a:latin typeface="Times New Roman" panose="02020603050405020304" pitchFamily="18" charset="0"/>
                <a:cs typeface="Times New Roman" panose="02020603050405020304" pitchFamily="18" charset="0"/>
              </a:rPr>
              <a:t> в </a:t>
            </a:r>
            <a:r>
              <a:rPr lang="ru-RU" sz="2400" i="1" u="sng" smtClean="0">
                <a:solidFill>
                  <a:srgbClr val="0070C0"/>
                </a:solidFill>
                <a:latin typeface="Times New Roman" panose="02020603050405020304" pitchFamily="18" charset="0"/>
                <a:cs typeface="Times New Roman" panose="02020603050405020304" pitchFamily="18" charset="0"/>
                <a:hlinkClick r:id="rId5" tooltip="Венеция"/>
              </a:rPr>
              <a:t>Венеции</a:t>
            </a:r>
            <a:r>
              <a:rPr lang="ru-RU" sz="2400" i="1" u="sng" smtClean="0">
                <a:solidFill>
                  <a:srgbClr val="0070C0"/>
                </a:solidFill>
                <a:latin typeface="Times New Roman" panose="02020603050405020304" pitchFamily="18" charset="0"/>
                <a:cs typeface="Times New Roman" panose="02020603050405020304" pitchFamily="18" charset="0"/>
              </a:rPr>
              <a:t>.Рисунок является одновременно научным трудом и произведением искусства, также он служит примером интереса Леонардо к пропорциям.В соответствии с сопроводительными записями Леонардо, он был создан для определения пропорций (мужского) человеческого тела, как это описано в трактате </a:t>
            </a:r>
            <a:r>
              <a:rPr lang="ru-RU" sz="2400" i="1" u="sng" smtClean="0">
                <a:solidFill>
                  <a:srgbClr val="0070C0"/>
                </a:solidFill>
                <a:latin typeface="Times New Roman" panose="02020603050405020304" pitchFamily="18" charset="0"/>
                <a:cs typeface="Times New Roman" panose="02020603050405020304" pitchFamily="18" charset="0"/>
                <a:hlinkClick r:id="rId6" tooltip="Древний Рим"/>
              </a:rPr>
              <a:t>античного римского</a:t>
            </a:r>
            <a:r>
              <a:rPr lang="ru-RU" sz="2400" i="1" u="sng" smtClean="0">
                <a:solidFill>
                  <a:srgbClr val="0070C0"/>
                </a:solidFill>
                <a:latin typeface="Times New Roman" panose="02020603050405020304" pitchFamily="18" charset="0"/>
                <a:cs typeface="Times New Roman" panose="02020603050405020304" pitchFamily="18" charset="0"/>
              </a:rPr>
              <a:t> </a:t>
            </a:r>
            <a:r>
              <a:rPr lang="ru-RU" sz="2400" i="1" u="sng" smtClean="0">
                <a:solidFill>
                  <a:srgbClr val="0070C0"/>
                </a:solidFill>
                <a:latin typeface="Times New Roman" panose="02020603050405020304" pitchFamily="18" charset="0"/>
                <a:cs typeface="Times New Roman" panose="02020603050405020304" pitchFamily="18" charset="0"/>
                <a:hlinkClick r:id="rId7" tooltip="Архитектура"/>
              </a:rPr>
              <a:t>архитектора</a:t>
            </a:r>
            <a:r>
              <a:rPr lang="ru-RU" sz="2400" i="1" u="sng" smtClean="0">
                <a:solidFill>
                  <a:srgbClr val="0070C0"/>
                </a:solidFill>
                <a:latin typeface="Times New Roman" panose="02020603050405020304" pitchFamily="18" charset="0"/>
                <a:cs typeface="Times New Roman" panose="02020603050405020304" pitchFamily="18" charset="0"/>
              </a:rPr>
              <a:t> Витрувия (Vitruvius) «</a:t>
            </a:r>
            <a:r>
              <a:rPr lang="ru-RU" sz="2400" i="1" u="sng" smtClean="0">
                <a:solidFill>
                  <a:srgbClr val="0070C0"/>
                </a:solidFill>
                <a:latin typeface="Times New Roman" panose="02020603050405020304" pitchFamily="18" charset="0"/>
                <a:cs typeface="Times New Roman" panose="02020603050405020304" pitchFamily="18" charset="0"/>
                <a:hlinkClick r:id="rId8" tooltip="Об архитектуре (страница отсутствует)"/>
              </a:rPr>
              <a:t>Об архитектуре</a:t>
            </a:r>
            <a:r>
              <a:rPr lang="ru-RU" sz="2400" i="1" u="sng" smtClean="0">
                <a:solidFill>
                  <a:srgbClr val="0070C0"/>
                </a:solidFill>
                <a:latin typeface="Times New Roman" panose="02020603050405020304" pitchFamily="18" charset="0"/>
                <a:cs typeface="Times New Roman" panose="02020603050405020304" pitchFamily="18" charset="0"/>
              </a:rPr>
              <a:t>»</a:t>
            </a:r>
          </a:p>
          <a:p>
            <a:pPr marL="0" indent="0" algn="just">
              <a:buFont typeface="Arial" panose="020B0604020202020204" pitchFamily="34" charset="0"/>
              <a:buNone/>
            </a:pPr>
            <a:endParaRPr lang="ru-RU" sz="2400" i="1" u="sng" smtClean="0">
              <a:solidFill>
                <a:srgbClr val="0070C0"/>
              </a:solidFill>
              <a:latin typeface="Times New Roman" panose="02020603050405020304" pitchFamily="18" charset="0"/>
              <a:cs typeface="Times New Roman" panose="02020603050405020304" pitchFamily="18" charset="0"/>
            </a:endParaRPr>
          </a:p>
        </p:txBody>
      </p:sp>
      <p:sp>
        <p:nvSpPr>
          <p:cNvPr id="16389" name="Текст 4"/>
          <p:cNvSpPr>
            <a:spLocks noGrp="1"/>
          </p:cNvSpPr>
          <p:nvPr>
            <p:ph type="body" sz="quarter" idx="3"/>
          </p:nvPr>
        </p:nvSpPr>
        <p:spPr/>
        <p:txBody>
          <a:bodyPr/>
          <a:lstStyle/>
          <a:p>
            <a:endParaRPr lang="ru-RU" smtClean="0"/>
          </a:p>
        </p:txBody>
      </p:sp>
      <p:sp>
        <p:nvSpPr>
          <p:cNvPr id="6" name="Объект 5"/>
          <p:cNvSpPr>
            <a:spLocks noGrp="1"/>
          </p:cNvSpPr>
          <p:nvPr>
            <p:ph sz="quarter" idx="4"/>
          </p:nvPr>
        </p:nvSpPr>
        <p:spPr>
          <a:xfrm flipH="1" flipV="1">
            <a:off x="11355388" y="2262188"/>
            <a:ext cx="314325" cy="242887"/>
          </a:xfrm>
        </p:spPr>
        <p:txBody>
          <a:bodyPr rtlCol="0">
            <a:normAutofit fontScale="47500" lnSpcReduction="20000"/>
          </a:bodyPr>
          <a:lstStyle/>
          <a:p>
            <a:pPr fontAlgn="auto">
              <a:spcAft>
                <a:spcPts val="0"/>
              </a:spcAft>
              <a:defRPr/>
            </a:pPr>
            <a:endParaRPr lang="ru-RU" dirty="0" smtClean="0"/>
          </a:p>
        </p:txBody>
      </p:sp>
      <p:pic>
        <p:nvPicPr>
          <p:cNvPr id="16391" name="Picture 2" descr="https://upload.wikimedia.org/wikipedia/commons/thumb/2/22/Da_Vinci_Vitruve_Luc_Viatour.jpg/640px-Da_Vinci_Vitruve_Luc_Viatour.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59825" y="654050"/>
            <a:ext cx="3176588" cy="431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Прямоугольник 6"/>
          <p:cNvSpPr>
            <a:spLocks noChangeArrowheads="1"/>
          </p:cNvSpPr>
          <p:nvPr/>
        </p:nvSpPr>
        <p:spPr bwMode="auto">
          <a:xfrm>
            <a:off x="9050338" y="5181600"/>
            <a:ext cx="27749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ru-RU" sz="2400" b="1" i="1">
                <a:solidFill>
                  <a:srgbClr val="0070C0"/>
                </a:solidFill>
                <a:latin typeface="Times New Roman" panose="02020603050405020304" pitchFamily="18" charset="0"/>
                <a:cs typeface="Times New Roman" panose="02020603050405020304" pitchFamily="18" charset="0"/>
              </a:rPr>
              <a:t>Витрувианский человек</a:t>
            </a:r>
          </a:p>
          <a:p>
            <a:pPr algn="ctr" eaLnBrk="1" hangingPunct="1"/>
            <a:r>
              <a:rPr lang="ru-RU" sz="2400" i="1">
                <a:solidFill>
                  <a:srgbClr val="0070C0"/>
                </a:solidFill>
                <a:latin typeface="Times New Roman" panose="02020603050405020304" pitchFamily="18" charset="0"/>
                <a:cs typeface="Times New Roman" panose="02020603050405020304" pitchFamily="18" charset="0"/>
              </a:rPr>
              <a:t> 1490</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p:txBody>
          <a:bodyPr/>
          <a:lstStyle/>
          <a:p>
            <a:endParaRPr lang="ru-RU" smtClean="0"/>
          </a:p>
        </p:txBody>
      </p:sp>
      <p:sp>
        <p:nvSpPr>
          <p:cNvPr id="17411" name="Текст 2"/>
          <p:cNvSpPr>
            <a:spLocks noGrp="1"/>
          </p:cNvSpPr>
          <p:nvPr>
            <p:ph type="body" idx="1"/>
          </p:nvPr>
        </p:nvSpPr>
        <p:spPr/>
        <p:txBody>
          <a:bodyPr/>
          <a:lstStyle/>
          <a:p>
            <a:endParaRPr lang="ru-RU" smtClean="0"/>
          </a:p>
        </p:txBody>
      </p:sp>
      <p:sp>
        <p:nvSpPr>
          <p:cNvPr id="17412" name="Объект 3"/>
          <p:cNvSpPr>
            <a:spLocks noGrp="1"/>
          </p:cNvSpPr>
          <p:nvPr>
            <p:ph sz="half" idx="2"/>
          </p:nvPr>
        </p:nvSpPr>
        <p:spPr>
          <a:xfrm>
            <a:off x="230188" y="139700"/>
            <a:ext cx="7673975" cy="6049963"/>
          </a:xfrm>
        </p:spPr>
        <p:txBody>
          <a:bodyPr/>
          <a:lstStyle/>
          <a:p>
            <a:pPr marL="0" indent="0" algn="just">
              <a:buFont typeface="Arial" panose="020B0604020202020204" pitchFamily="34" charset="0"/>
              <a:buNone/>
            </a:pPr>
            <a:r>
              <a:rPr lang="ru-RU" sz="2400" i="1" u="sng" smtClean="0">
                <a:solidFill>
                  <a:srgbClr val="0070C0"/>
                </a:solidFill>
                <a:latin typeface="Times New Roman" panose="02020603050405020304" pitchFamily="18" charset="0"/>
                <a:cs typeface="Times New Roman" panose="02020603050405020304" pitchFamily="18" charset="0"/>
              </a:rPr>
              <a:t>Портрет Джоконды является одним из лучших образцов </a:t>
            </a:r>
            <a:r>
              <a:rPr lang="ru-RU" sz="2400" i="1" u="sng" smtClean="0">
                <a:solidFill>
                  <a:srgbClr val="0070C0"/>
                </a:solidFill>
                <a:latin typeface="Times New Roman" panose="02020603050405020304" pitchFamily="18" charset="0"/>
                <a:cs typeface="Times New Roman" panose="02020603050405020304" pitchFamily="18" charset="0"/>
                <a:hlinkClick r:id="rId2" tooltip="Портрет итальянского Ренессанса"/>
              </a:rPr>
              <a:t>портретного жанра итальянского Высокого Ренессанса</a:t>
            </a:r>
            <a:r>
              <a:rPr lang="ru-RU" sz="2400" i="1" u="sng" smtClean="0">
                <a:solidFill>
                  <a:srgbClr val="0070C0"/>
                </a:solidFill>
                <a:latin typeface="Times New Roman" panose="02020603050405020304" pitchFamily="18" charset="0"/>
                <a:cs typeface="Times New Roman" panose="02020603050405020304" pitchFamily="18" charset="0"/>
              </a:rPr>
              <a:t>.</a:t>
            </a:r>
          </a:p>
          <a:p>
            <a:pPr marL="0" indent="0" algn="just">
              <a:buFont typeface="Arial" panose="020B0604020202020204" pitchFamily="34" charset="0"/>
              <a:buNone/>
            </a:pPr>
            <a:r>
              <a:rPr lang="ru-RU" sz="2400" i="1" u="sng" smtClean="0">
                <a:solidFill>
                  <a:srgbClr val="0070C0"/>
                </a:solidFill>
                <a:latin typeface="Times New Roman" panose="02020603050405020304" pitchFamily="18" charset="0"/>
                <a:cs typeface="Times New Roman" panose="02020603050405020304" pitchFamily="18" charset="0"/>
              </a:rPr>
              <a:t>Борис Виппер пишет, что, несмотря на следы кватроченто, «своей одеждой с небольшим вырезом на груди и с рукавами в свободных складках, точно так же как прямой позой, лёгким поворотом тела и мягким жестом рук Мона Лиза всецело принадлежит эпохе классического стиля» </a:t>
            </a:r>
            <a:r>
              <a:rPr lang="ru-RU" sz="2400" i="1" u="sng" smtClean="0">
                <a:solidFill>
                  <a:srgbClr val="0070C0"/>
                </a:solidFill>
                <a:latin typeface="Times New Roman" panose="02020603050405020304" pitchFamily="18" charset="0"/>
                <a:cs typeface="Times New Roman" panose="02020603050405020304" pitchFamily="18" charset="0"/>
                <a:hlinkClick r:id="rId3" tooltip="Алпатов, Михаил Владимирович"/>
              </a:rPr>
              <a:t>Михаил Алпатов</a:t>
            </a:r>
            <a:r>
              <a:rPr lang="ru-RU" sz="2400" i="1" u="sng" smtClean="0">
                <a:solidFill>
                  <a:srgbClr val="0070C0"/>
                </a:solidFill>
                <a:latin typeface="Times New Roman" panose="02020603050405020304" pitchFamily="18" charset="0"/>
                <a:cs typeface="Times New Roman" panose="02020603050405020304" pitchFamily="18" charset="0"/>
              </a:rPr>
              <a:t> указывает, что «Джоконда превосходно вписана в строго пропорциональный прямоугольник, полуфигура её образует нечто целое, сложенные руки придают её образу завершенность. Теперь, конечно, не могло быть и речи о причудливых завитках раннего «</a:t>
            </a:r>
            <a:r>
              <a:rPr lang="ru-RU" sz="2400" i="1" u="sng" smtClean="0">
                <a:solidFill>
                  <a:srgbClr val="0070C0"/>
                </a:solidFill>
                <a:latin typeface="Times New Roman" panose="02020603050405020304" pitchFamily="18" charset="0"/>
                <a:cs typeface="Times New Roman" panose="02020603050405020304" pitchFamily="18" charset="0"/>
                <a:hlinkClick r:id="rId4" tooltip="Благовещение (Леонардо да Винчи)"/>
              </a:rPr>
              <a:t>Благовещения</a:t>
            </a:r>
            <a:r>
              <a:rPr lang="ru-RU" sz="2400" i="1" u="sng" smtClean="0">
                <a:solidFill>
                  <a:srgbClr val="0070C0"/>
                </a:solidFill>
                <a:latin typeface="Times New Roman" panose="02020603050405020304" pitchFamily="18" charset="0"/>
                <a:cs typeface="Times New Roman" panose="02020603050405020304" pitchFamily="18" charset="0"/>
              </a:rPr>
              <a:t>». Впрочем, как ни смягчены все контуры, волнистая прядь волос Джоконды созвучна прозрачной вуали, а брошенная через плечо свесившаяся ткань находит себе отзвук в плавных извивах далекой дороги. Во всем этом Леонардо проявляет своё умение творить согласно законам ритма и гармонии».</a:t>
            </a:r>
          </a:p>
          <a:p>
            <a:pPr marL="0" indent="0" algn="just">
              <a:buFont typeface="Arial" panose="020B0604020202020204" pitchFamily="34" charset="0"/>
              <a:buNone/>
            </a:pPr>
            <a:endParaRPr lang="ru-RU" sz="2400" i="1" u="sng" smtClean="0">
              <a:solidFill>
                <a:srgbClr val="0070C0"/>
              </a:solidFill>
              <a:latin typeface="Times New Roman" panose="02020603050405020304" pitchFamily="18" charset="0"/>
              <a:cs typeface="Times New Roman" panose="02020603050405020304" pitchFamily="18" charset="0"/>
            </a:endParaRPr>
          </a:p>
        </p:txBody>
      </p:sp>
      <p:sp>
        <p:nvSpPr>
          <p:cNvPr id="17413" name="Текст 4"/>
          <p:cNvSpPr>
            <a:spLocks noGrp="1"/>
          </p:cNvSpPr>
          <p:nvPr>
            <p:ph type="body" sz="quarter" idx="3"/>
          </p:nvPr>
        </p:nvSpPr>
        <p:spPr/>
        <p:txBody>
          <a:bodyPr/>
          <a:lstStyle/>
          <a:p>
            <a:endParaRPr lang="ru-RU" smtClean="0"/>
          </a:p>
        </p:txBody>
      </p:sp>
      <p:pic>
        <p:nvPicPr>
          <p:cNvPr id="17414" name="Picture 2" descr="Mona Lisa, by Leonardo da Vinci, from C2RMF retouched.jpg"/>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8101013" y="322263"/>
            <a:ext cx="3724275" cy="5557837"/>
          </a:xfrm>
          <a:noFill/>
        </p:spPr>
      </p:pic>
      <p:sp>
        <p:nvSpPr>
          <p:cNvPr id="17415" name="Прямоугольник 6"/>
          <p:cNvSpPr>
            <a:spLocks noChangeArrowheads="1"/>
          </p:cNvSpPr>
          <p:nvPr/>
        </p:nvSpPr>
        <p:spPr bwMode="auto">
          <a:xfrm>
            <a:off x="8239125" y="5880100"/>
            <a:ext cx="6096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ru-RU" sz="2400" b="1" i="1">
                <a:solidFill>
                  <a:srgbClr val="0070C0"/>
                </a:solidFill>
                <a:latin typeface="Times New Roman" panose="02020603050405020304" pitchFamily="18" charset="0"/>
                <a:cs typeface="Times New Roman" panose="02020603050405020304" pitchFamily="18" charset="0"/>
              </a:rPr>
              <a:t>          Мона Лиза</a:t>
            </a:r>
          </a:p>
          <a:p>
            <a:pPr eaLnBrk="1" hangingPunct="1"/>
            <a:r>
              <a:rPr lang="ru-RU" sz="2400" b="1" i="1">
                <a:solidFill>
                  <a:srgbClr val="0070C0"/>
                </a:solidFill>
                <a:latin typeface="Times New Roman" panose="02020603050405020304" pitchFamily="18" charset="0"/>
                <a:cs typeface="Times New Roman" panose="02020603050405020304" pitchFamily="18" charset="0"/>
              </a:rPr>
              <a:t>           1503-1519</a:t>
            </a:r>
            <a:endParaRPr lang="ru-RU" sz="2400" i="1">
              <a:solidFill>
                <a:srgbClr val="0070C0"/>
              </a:solidFill>
              <a:latin typeface="Times New Roman" panose="02020603050405020304" pitchFamily="18" charset="0"/>
              <a:cs typeface="Times New Roman" panose="02020603050405020304" pitchFamily="18" charset="0"/>
            </a:endParaRPr>
          </a:p>
          <a:p>
            <a:pPr eaLnBrk="1" hangingPunct="1"/>
            <a:endParaRPr lang="ru-RU" sz="2400" i="1" u="sng">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p:txBody>
          <a:bodyPr/>
          <a:lstStyle/>
          <a:p>
            <a:endParaRPr lang="ru-RU" smtClean="0"/>
          </a:p>
        </p:txBody>
      </p:sp>
      <p:sp>
        <p:nvSpPr>
          <p:cNvPr id="3" name="Объект 2"/>
          <p:cNvSpPr>
            <a:spLocks noGrp="1"/>
          </p:cNvSpPr>
          <p:nvPr>
            <p:ph idx="1"/>
          </p:nvPr>
        </p:nvSpPr>
        <p:spPr>
          <a:xfrm>
            <a:off x="620713" y="5254625"/>
            <a:ext cx="11158537" cy="1358900"/>
          </a:xfrm>
        </p:spPr>
        <p:txBody>
          <a:bodyPr rtlCol="0">
            <a:normAutofit lnSpcReduction="10000"/>
          </a:bodyPr>
          <a:lstStyle/>
          <a:p>
            <a:pPr marL="0" indent="0" algn="just" fontAlgn="auto">
              <a:spcAft>
                <a:spcPts val="0"/>
              </a:spcAft>
              <a:buFont typeface="Arial" panose="020B0604020202020204" pitchFamily="34" charset="0"/>
              <a:buNone/>
              <a:defRPr/>
            </a:pPr>
            <a:r>
              <a:rPr lang="ru-RU" sz="2400" b="1" i="1" u="sng" dirty="0" err="1" smtClean="0">
                <a:solidFill>
                  <a:srgbClr val="0070C0"/>
                </a:solidFill>
                <a:latin typeface="Times New Roman" panose="02020603050405020304" pitchFamily="18" charset="0"/>
                <a:cs typeface="Times New Roman" panose="02020603050405020304" pitchFamily="18" charset="0"/>
              </a:rPr>
              <a:t>Тáйная</a:t>
            </a:r>
            <a:r>
              <a:rPr lang="ru-RU" sz="2400" b="1" i="1" u="sng" dirty="0" smtClean="0">
                <a:solidFill>
                  <a:srgbClr val="0070C0"/>
                </a:solidFill>
                <a:latin typeface="Times New Roman" panose="02020603050405020304" pitchFamily="18" charset="0"/>
                <a:cs typeface="Times New Roman" panose="02020603050405020304" pitchFamily="18" charset="0"/>
              </a:rPr>
              <a:t> </a:t>
            </a:r>
            <a:r>
              <a:rPr lang="ru-RU" sz="2400" b="1" i="1" u="sng" dirty="0" err="1" smtClean="0">
                <a:solidFill>
                  <a:srgbClr val="0070C0"/>
                </a:solidFill>
                <a:latin typeface="Times New Roman" panose="02020603050405020304" pitchFamily="18" charset="0"/>
                <a:cs typeface="Times New Roman" panose="02020603050405020304" pitchFamily="18" charset="0"/>
              </a:rPr>
              <a:t>Вéчеря</a:t>
            </a:r>
            <a:r>
              <a:rPr lang="ru-RU" sz="2400" b="1" i="1" u="sng" dirty="0" smtClean="0">
                <a:solidFill>
                  <a:srgbClr val="0070C0"/>
                </a:solidFill>
                <a:latin typeface="Times New Roman" panose="02020603050405020304" pitchFamily="18" charset="0"/>
                <a:cs typeface="Times New Roman" panose="02020603050405020304" pitchFamily="18" charset="0"/>
              </a:rPr>
              <a:t> </a:t>
            </a:r>
            <a:r>
              <a:rPr lang="ru-RU" sz="2400" i="1" u="sng" dirty="0" smtClean="0">
                <a:solidFill>
                  <a:srgbClr val="0070C0"/>
                </a:solidFill>
              </a:rPr>
              <a:t>(1498)</a:t>
            </a:r>
            <a:r>
              <a:rPr lang="ru-RU" sz="2400" i="1" u="sng" dirty="0" smtClean="0">
                <a:solidFill>
                  <a:srgbClr val="0070C0"/>
                </a:solidFill>
                <a:latin typeface="Times New Roman" panose="02020603050405020304" pitchFamily="18" charset="0"/>
                <a:cs typeface="Times New Roman" panose="02020603050405020304" pitchFamily="18" charset="0"/>
              </a:rPr>
              <a:t> — событие </a:t>
            </a:r>
            <a:r>
              <a:rPr lang="ru-RU" sz="2400" i="1" u="sng" dirty="0" smtClean="0">
                <a:solidFill>
                  <a:srgbClr val="0070C0"/>
                </a:solidFill>
                <a:latin typeface="Times New Roman" panose="02020603050405020304" pitchFamily="18" charset="0"/>
                <a:cs typeface="Times New Roman" panose="02020603050405020304" pitchFamily="18" charset="0"/>
                <a:hlinkClick r:id="rId2" tooltip="Новый Завет"/>
              </a:rPr>
              <a:t>новозаветной истории</a:t>
            </a:r>
            <a:r>
              <a:rPr lang="ru-RU" sz="2400" i="1" u="sng" dirty="0" smtClean="0">
                <a:solidFill>
                  <a:srgbClr val="0070C0"/>
                </a:solidFill>
                <a:latin typeface="Times New Roman" panose="02020603050405020304" pitchFamily="18" charset="0"/>
                <a:cs typeface="Times New Roman" panose="02020603050405020304" pitchFamily="18" charset="0"/>
              </a:rPr>
              <a:t>, последняя трапеза Иисуса Христа со Своими двенадцатью ближайшими учениками, во время которой он установил </a:t>
            </a:r>
            <a:r>
              <a:rPr lang="ru-RU" sz="2400" i="1" u="sng" dirty="0" smtClean="0">
                <a:solidFill>
                  <a:srgbClr val="0070C0"/>
                </a:solidFill>
                <a:latin typeface="Times New Roman" panose="02020603050405020304" pitchFamily="18" charset="0"/>
                <a:cs typeface="Times New Roman" panose="02020603050405020304" pitchFamily="18" charset="0"/>
                <a:hlinkClick r:id="rId3" tooltip="Таинство"/>
              </a:rPr>
              <a:t>таинство</a:t>
            </a:r>
            <a:r>
              <a:rPr lang="ru-RU" sz="2400" i="1" u="sng" dirty="0" smtClean="0">
                <a:solidFill>
                  <a:srgbClr val="0070C0"/>
                </a:solidFill>
                <a:latin typeface="Times New Roman" panose="02020603050405020304" pitchFamily="18" charset="0"/>
                <a:cs typeface="Times New Roman" panose="02020603050405020304" pitchFamily="18" charset="0"/>
              </a:rPr>
              <a:t> </a:t>
            </a:r>
            <a:r>
              <a:rPr lang="ru-RU" sz="2400" i="1" u="sng" dirty="0" err="1" smtClean="0">
                <a:solidFill>
                  <a:srgbClr val="0070C0"/>
                </a:solidFill>
                <a:latin typeface="Times New Roman" panose="02020603050405020304" pitchFamily="18" charset="0"/>
                <a:cs typeface="Times New Roman" panose="02020603050405020304" pitchFamily="18" charset="0"/>
              </a:rPr>
              <a:t>Евхаристиичто</a:t>
            </a:r>
            <a:r>
              <a:rPr lang="ru-RU" sz="2400" i="1" u="sng" dirty="0" smtClean="0">
                <a:solidFill>
                  <a:srgbClr val="0070C0"/>
                </a:solidFill>
                <a:latin typeface="Times New Roman" panose="02020603050405020304" pitchFamily="18" charset="0"/>
                <a:cs typeface="Times New Roman" panose="02020603050405020304" pitchFamily="18" charset="0"/>
              </a:rPr>
              <a:t> (в переводе с греческого означает «благодарение») и предсказал предательство одного из учеников.</a:t>
            </a:r>
          </a:p>
        </p:txBody>
      </p:sp>
      <p:pic>
        <p:nvPicPr>
          <p:cNvPr id="18436" name="Picture 4" descr="https://upload.wikimedia.org/wikipedia/commons/thumb/0/08/Leonardo_da_Vinci_%281452-1519%29_-_The_Last_Supper_%281495-1498%29.jpg/1280px-Leonardo_da_Vinci_%281452-1519%29_-_The_Last_Supper_%281495-1498%2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0475" y="114300"/>
            <a:ext cx="9879013" cy="504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p:txBody>
          <a:bodyPr/>
          <a:lstStyle/>
          <a:p>
            <a:endParaRPr lang="ru-RU" smtClean="0"/>
          </a:p>
        </p:txBody>
      </p:sp>
      <p:sp>
        <p:nvSpPr>
          <p:cNvPr id="19459" name="Объект 2"/>
          <p:cNvSpPr>
            <a:spLocks noGrp="1"/>
          </p:cNvSpPr>
          <p:nvPr>
            <p:ph idx="1"/>
          </p:nvPr>
        </p:nvSpPr>
        <p:spPr>
          <a:xfrm>
            <a:off x="169863" y="365125"/>
            <a:ext cx="7239000" cy="6207125"/>
          </a:xfrm>
        </p:spPr>
        <p:txBody>
          <a:bodyPr/>
          <a:lstStyle/>
          <a:p>
            <a:pPr marL="0" indent="0" algn="just">
              <a:buFont typeface="Arial" panose="020B0604020202020204" pitchFamily="34" charset="0"/>
              <a:buNone/>
            </a:pPr>
            <a:r>
              <a:rPr lang="ru-RU" sz="2400" b="1" i="1" u="sng" smtClean="0">
                <a:solidFill>
                  <a:srgbClr val="0070C0"/>
                </a:solidFill>
                <a:latin typeface="Times New Roman" panose="02020603050405020304" pitchFamily="18" charset="0"/>
                <a:cs typeface="Times New Roman" panose="02020603050405020304" pitchFamily="18" charset="0"/>
              </a:rPr>
              <a:t>Сфума́то</a:t>
            </a:r>
            <a:r>
              <a:rPr lang="ru-RU" sz="2400" i="1" u="sng" smtClean="0">
                <a:solidFill>
                  <a:srgbClr val="0070C0"/>
                </a:solidFill>
                <a:latin typeface="Times New Roman" panose="02020603050405020304" pitchFamily="18" charset="0"/>
                <a:cs typeface="Times New Roman" panose="02020603050405020304" pitchFamily="18" charset="0"/>
              </a:rPr>
              <a:t> (</a:t>
            </a:r>
            <a:r>
              <a:rPr lang="ru-RU" sz="2400" i="1" u="sng" smtClean="0">
                <a:solidFill>
                  <a:srgbClr val="0070C0"/>
                </a:solidFill>
                <a:latin typeface="Times New Roman" panose="02020603050405020304" pitchFamily="18" charset="0"/>
                <a:cs typeface="Times New Roman" panose="02020603050405020304" pitchFamily="18" charset="0"/>
                <a:hlinkClick r:id="rId2" tooltip="Итальянский язык"/>
              </a:rPr>
              <a:t>итал.</a:t>
            </a:r>
            <a:r>
              <a:rPr lang="ru-RU" sz="2400" i="1" u="sng" smtClean="0">
                <a:solidFill>
                  <a:srgbClr val="0070C0"/>
                </a:solidFill>
                <a:latin typeface="Times New Roman" panose="02020603050405020304" pitchFamily="18" charset="0"/>
                <a:cs typeface="Times New Roman" panose="02020603050405020304" pitchFamily="18" charset="0"/>
              </a:rPr>
              <a:t> sfumato — затушёванный, буквально — исчезающий как дым) — в </a:t>
            </a:r>
            <a:r>
              <a:rPr lang="ru-RU" sz="2400" i="1" u="sng" smtClean="0">
                <a:solidFill>
                  <a:srgbClr val="0070C0"/>
                </a:solidFill>
                <a:latin typeface="Times New Roman" panose="02020603050405020304" pitchFamily="18" charset="0"/>
                <a:cs typeface="Times New Roman" panose="02020603050405020304" pitchFamily="18" charset="0"/>
                <a:hlinkClick r:id="rId3" tooltip="Живопись"/>
              </a:rPr>
              <a:t>живописи</a:t>
            </a:r>
            <a:r>
              <a:rPr lang="ru-RU" sz="2400" i="1" u="sng" smtClean="0">
                <a:solidFill>
                  <a:srgbClr val="0070C0"/>
                </a:solidFill>
                <a:latin typeface="Times New Roman" panose="02020603050405020304" pitchFamily="18" charset="0"/>
                <a:cs typeface="Times New Roman" panose="02020603050405020304" pitchFamily="18" charset="0"/>
              </a:rPr>
              <a:t> смягчение очертаний фигур и предметов, которое позволяет передать окутывающий их воздух. Приём сфумато разработал </a:t>
            </a:r>
            <a:r>
              <a:rPr lang="ru-RU" sz="2400" i="1" u="sng" smtClean="0">
                <a:solidFill>
                  <a:srgbClr val="0070C0"/>
                </a:solidFill>
                <a:latin typeface="Times New Roman" panose="02020603050405020304" pitchFamily="18" charset="0"/>
                <a:cs typeface="Times New Roman" panose="02020603050405020304" pitchFamily="18" charset="0"/>
                <a:hlinkClick r:id="rId4" tooltip="Леонардо да Винчи"/>
              </a:rPr>
              <a:t>Леонардо да Винчи</a:t>
            </a:r>
            <a:r>
              <a:rPr lang="ru-RU" sz="2400" i="1" u="sng" smtClean="0">
                <a:solidFill>
                  <a:srgbClr val="0070C0"/>
                </a:solidFill>
                <a:latin typeface="Times New Roman" panose="02020603050405020304" pitchFamily="18" charset="0"/>
                <a:cs typeface="Times New Roman" panose="02020603050405020304" pitchFamily="18" charset="0"/>
              </a:rPr>
              <a:t> в теории и художественной практике.</a:t>
            </a:r>
          </a:p>
          <a:p>
            <a:pPr marL="0" indent="0" algn="just">
              <a:buFont typeface="Arial" panose="020B0604020202020204" pitchFamily="34" charset="0"/>
              <a:buNone/>
            </a:pPr>
            <a:r>
              <a:rPr lang="ru-RU" sz="2400" i="1" u="sng" smtClean="0">
                <a:solidFill>
                  <a:srgbClr val="0070C0"/>
                </a:solidFill>
                <a:latin typeface="Times New Roman" panose="02020603050405020304" pitchFamily="18" charset="0"/>
                <a:cs typeface="Times New Roman" panose="02020603050405020304" pitchFamily="18" charset="0"/>
              </a:rPr>
              <a:t>В </a:t>
            </a:r>
            <a:r>
              <a:rPr lang="ru-RU" sz="2400" i="1" u="sng" smtClean="0">
                <a:solidFill>
                  <a:srgbClr val="0070C0"/>
                </a:solidFill>
                <a:latin typeface="Times New Roman" panose="02020603050405020304" pitchFamily="18" charset="0"/>
                <a:cs typeface="Times New Roman" panose="02020603050405020304" pitchFamily="18" charset="0"/>
                <a:hlinkClick r:id="rId5" tooltip="2010 год"/>
              </a:rPr>
              <a:t>2010 году</a:t>
            </a:r>
            <a:r>
              <a:rPr lang="ru-RU" sz="2400" i="1" u="sng" smtClean="0">
                <a:solidFill>
                  <a:srgbClr val="0070C0"/>
                </a:solidFill>
                <a:latin typeface="Times New Roman" panose="02020603050405020304" pitchFamily="18" charset="0"/>
                <a:cs typeface="Times New Roman" panose="02020603050405020304" pitchFamily="18" charset="0"/>
              </a:rPr>
              <a:t> этот приём стал одним из объектов </a:t>
            </a:r>
            <a:r>
              <a:rPr lang="ru-RU" sz="2400" i="1" u="sng" smtClean="0">
                <a:solidFill>
                  <a:srgbClr val="0070C0"/>
                </a:solidFill>
                <a:latin typeface="Times New Roman" panose="02020603050405020304" pitchFamily="18" charset="0"/>
                <a:cs typeface="Times New Roman" panose="02020603050405020304" pitchFamily="18" charset="0"/>
                <a:hlinkClick r:id="rId6" tooltip="Рентген"/>
              </a:rPr>
              <a:t>рентгенологического</a:t>
            </a:r>
            <a:r>
              <a:rPr lang="ru-RU" sz="2400" i="1" u="sng" smtClean="0">
                <a:solidFill>
                  <a:srgbClr val="0070C0"/>
                </a:solidFill>
                <a:latin typeface="Times New Roman" panose="02020603050405020304" pitchFamily="18" charset="0"/>
                <a:cs typeface="Times New Roman" panose="02020603050405020304" pitchFamily="18" charset="0"/>
              </a:rPr>
              <a:t> исследования, которому учёный </a:t>
            </a:r>
            <a:r>
              <a:rPr lang="ru-RU" sz="2400" i="1" u="sng" smtClean="0">
                <a:solidFill>
                  <a:srgbClr val="0070C0"/>
                </a:solidFill>
                <a:latin typeface="Times New Roman" panose="02020603050405020304" pitchFamily="18" charset="0"/>
                <a:cs typeface="Times New Roman" panose="02020603050405020304" pitchFamily="18" charset="0"/>
                <a:hlinkClick r:id="rId7" tooltip="Уолтер, Филип (страница отсутствует)"/>
              </a:rPr>
              <a:t>Филип Уолтер</a:t>
            </a:r>
            <a:r>
              <a:rPr lang="ru-RU" sz="2400" i="1" u="sng" smtClean="0">
                <a:solidFill>
                  <a:srgbClr val="0070C0"/>
                </a:solidFill>
                <a:latin typeface="Times New Roman" panose="02020603050405020304" pitchFamily="18" charset="0"/>
                <a:cs typeface="Times New Roman" panose="02020603050405020304" pitchFamily="18" charset="0"/>
              </a:rPr>
              <a:t> и его коллеги подвергли несколько полотен Леонардо. Рентгеновский луч позволяет исследовать слои красок, не повреждая основу живописного произведения. Выяснилось, что Леонардо да Винчи был способен наносить слои краски толщиной всего в пару </a:t>
            </a:r>
            <a:r>
              <a:rPr lang="ru-RU" sz="2400" i="1" u="sng" smtClean="0">
                <a:solidFill>
                  <a:srgbClr val="0070C0"/>
                </a:solidFill>
                <a:latin typeface="Times New Roman" panose="02020603050405020304" pitchFamily="18" charset="0"/>
                <a:cs typeface="Times New Roman" panose="02020603050405020304" pitchFamily="18" charset="0"/>
                <a:hlinkClick r:id="rId8" tooltip="Микрон"/>
              </a:rPr>
              <a:t>микрон</a:t>
            </a:r>
            <a:r>
              <a:rPr lang="ru-RU" sz="2400" i="1" u="sng" smtClean="0">
                <a:solidFill>
                  <a:srgbClr val="0070C0"/>
                </a:solidFill>
                <a:latin typeface="Times New Roman" panose="02020603050405020304" pitchFamily="18" charset="0"/>
                <a:cs typeface="Times New Roman" panose="02020603050405020304" pitchFamily="18" charset="0"/>
              </a:rPr>
              <a:t>, общая толщина слоя не превышала 30-40 мк. Также учёные заявили, что не обнаружили на полотне ни одного мазка или отпечатка пальцев.</a:t>
            </a:r>
          </a:p>
          <a:p>
            <a:pPr marL="0" indent="0" algn="just">
              <a:buFont typeface="Arial" panose="020B0604020202020204" pitchFamily="34" charset="0"/>
              <a:buNone/>
            </a:pPr>
            <a:endParaRPr lang="ru-RU" sz="2400" i="1" u="sng" smtClean="0">
              <a:solidFill>
                <a:srgbClr val="0070C0"/>
              </a:solidFill>
              <a:latin typeface="Times New Roman" panose="02020603050405020304" pitchFamily="18" charset="0"/>
              <a:cs typeface="Times New Roman" panose="02020603050405020304" pitchFamily="18" charset="0"/>
            </a:endParaRPr>
          </a:p>
        </p:txBody>
      </p:sp>
      <p:pic>
        <p:nvPicPr>
          <p:cNvPr id="19460" name="Picture 2" descr="http://decordepo.ru/katalog/collection/pictures/45544-m.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13650" y="365125"/>
            <a:ext cx="4408488" cy="585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Прямоугольник 8"/>
          <p:cNvSpPr>
            <a:spLocks noChangeArrowheads="1"/>
          </p:cNvSpPr>
          <p:nvPr/>
        </p:nvSpPr>
        <p:spPr bwMode="auto">
          <a:xfrm>
            <a:off x="8323263" y="6275388"/>
            <a:ext cx="34083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ru-RU" sz="2400" i="1">
                <a:solidFill>
                  <a:srgbClr val="0070C0"/>
                </a:solidFill>
                <a:latin typeface="Times New Roman" panose="02020603050405020304" pitchFamily="18" charset="0"/>
                <a:cs typeface="Times New Roman" panose="02020603050405020304" pitchFamily="18" charset="0"/>
              </a:rPr>
              <a:t>Мадонна с веретеном</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title"/>
          </p:nvPr>
        </p:nvSpPr>
        <p:spPr/>
        <p:txBody>
          <a:bodyPr/>
          <a:lstStyle/>
          <a:p>
            <a:endParaRPr lang="ru-RU" smtClean="0"/>
          </a:p>
        </p:txBody>
      </p:sp>
      <p:sp>
        <p:nvSpPr>
          <p:cNvPr id="20483" name="Объект 2"/>
          <p:cNvSpPr>
            <a:spLocks noGrp="1"/>
          </p:cNvSpPr>
          <p:nvPr>
            <p:ph idx="1"/>
          </p:nvPr>
        </p:nvSpPr>
        <p:spPr>
          <a:xfrm>
            <a:off x="838200" y="1825625"/>
            <a:ext cx="10515600" cy="4621213"/>
          </a:xfrm>
        </p:spPr>
        <p:txBody>
          <a:bodyPr/>
          <a:lstStyle/>
          <a:p>
            <a:endParaRPr lang="ru-RU" smtClean="0"/>
          </a:p>
        </p:txBody>
      </p:sp>
      <p:pic>
        <p:nvPicPr>
          <p:cNvPr id="20484" name="Picture 10" descr="http://decordepo.ru/katalog/collection/pictures/45551-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1900" y="415925"/>
            <a:ext cx="4806950" cy="576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Прямоугольник 8"/>
          <p:cNvSpPr>
            <a:spLocks noChangeArrowheads="1"/>
          </p:cNvSpPr>
          <p:nvPr/>
        </p:nvSpPr>
        <p:spPr bwMode="auto">
          <a:xfrm>
            <a:off x="7423150" y="6240463"/>
            <a:ext cx="33004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ru-RU" sz="2400" i="1">
                <a:solidFill>
                  <a:srgbClr val="0070C0"/>
                </a:solidFill>
                <a:latin typeface="Times New Roman" panose="02020603050405020304" pitchFamily="18" charset="0"/>
                <a:cs typeface="Times New Roman" panose="02020603050405020304" pitchFamily="18" charset="0"/>
              </a:rPr>
              <a:t>Крещение Христа</a:t>
            </a:r>
          </a:p>
        </p:txBody>
      </p:sp>
      <p:pic>
        <p:nvPicPr>
          <p:cNvPr id="20486" name="Picture 4" descr="http://decordepo.ru/katalog/collection/pictures/45549-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75" y="398463"/>
            <a:ext cx="4421188" cy="581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Прямоугольник 11"/>
          <p:cNvSpPr>
            <a:spLocks noChangeArrowheads="1"/>
          </p:cNvSpPr>
          <p:nvPr/>
        </p:nvSpPr>
        <p:spPr bwMode="auto">
          <a:xfrm>
            <a:off x="2497138" y="6203950"/>
            <a:ext cx="18907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ru-RU" sz="2400" i="1">
                <a:solidFill>
                  <a:srgbClr val="0070C0"/>
                </a:solidFill>
                <a:latin typeface="Times New Roman" panose="02020603050405020304" pitchFamily="18" charset="0"/>
                <a:cs typeface="Times New Roman" panose="02020603050405020304" pitchFamily="18" charset="0"/>
              </a:rPr>
              <a:t>Креститель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p:nvPr>
        </p:nvSpPr>
        <p:spPr/>
        <p:txBody>
          <a:bodyPr/>
          <a:lstStyle/>
          <a:p>
            <a:endParaRPr lang="ru-RU" smtClean="0"/>
          </a:p>
        </p:txBody>
      </p:sp>
      <p:sp>
        <p:nvSpPr>
          <p:cNvPr id="21507" name="Объект 2"/>
          <p:cNvSpPr>
            <a:spLocks noGrp="1"/>
          </p:cNvSpPr>
          <p:nvPr>
            <p:ph idx="1"/>
          </p:nvPr>
        </p:nvSpPr>
        <p:spPr/>
        <p:txBody>
          <a:bodyPr/>
          <a:lstStyle/>
          <a:p>
            <a:endParaRPr lang="ru-RU" smtClean="0"/>
          </a:p>
        </p:txBody>
      </p:sp>
      <p:pic>
        <p:nvPicPr>
          <p:cNvPr id="21508" name="Picture 2" descr="http://decordepo.ru/katalog/collection/pictures/45537-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3225" y="1427163"/>
            <a:ext cx="9245600" cy="418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Прямоугольник 4"/>
          <p:cNvSpPr>
            <a:spLocks noChangeArrowheads="1"/>
          </p:cNvSpPr>
          <p:nvPr/>
        </p:nvSpPr>
        <p:spPr bwMode="auto">
          <a:xfrm>
            <a:off x="5010150" y="6115050"/>
            <a:ext cx="20970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ru-RU" sz="2400" i="1">
                <a:solidFill>
                  <a:srgbClr val="0070C0"/>
                </a:solidFill>
                <a:latin typeface="Times New Roman" panose="02020603050405020304" pitchFamily="18" charset="0"/>
                <a:cs typeface="Times New Roman" panose="02020603050405020304" pitchFamily="18" charset="0"/>
              </a:rPr>
              <a:t>Благовещение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p:cNvSpPr>
            <a:spLocks noGrp="1"/>
          </p:cNvSpPr>
          <p:nvPr>
            <p:ph type="title"/>
          </p:nvPr>
        </p:nvSpPr>
        <p:spPr/>
        <p:txBody>
          <a:bodyPr/>
          <a:lstStyle/>
          <a:p>
            <a:endParaRPr lang="ru-RU" smtClean="0"/>
          </a:p>
        </p:txBody>
      </p:sp>
      <p:sp>
        <p:nvSpPr>
          <p:cNvPr id="22531" name="Объект 2"/>
          <p:cNvSpPr>
            <a:spLocks noGrp="1"/>
          </p:cNvSpPr>
          <p:nvPr>
            <p:ph idx="1"/>
          </p:nvPr>
        </p:nvSpPr>
        <p:spPr/>
        <p:txBody>
          <a:bodyPr/>
          <a:lstStyle/>
          <a:p>
            <a:endParaRPr lang="ru-RU" smtClean="0"/>
          </a:p>
        </p:txBody>
      </p:sp>
      <p:pic>
        <p:nvPicPr>
          <p:cNvPr id="22532" name="Picture 6" descr="http://decordepo.ru/katalog/collection/pictures/45542-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3100" y="385763"/>
            <a:ext cx="8763000" cy="578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Прямоугольник 4"/>
          <p:cNvSpPr>
            <a:spLocks noChangeArrowheads="1"/>
          </p:cNvSpPr>
          <p:nvPr/>
        </p:nvSpPr>
        <p:spPr bwMode="auto">
          <a:xfrm>
            <a:off x="4953000" y="6280150"/>
            <a:ext cx="30257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ru-RU" sz="2400" i="1">
                <a:solidFill>
                  <a:srgbClr val="0070C0"/>
                </a:solidFill>
                <a:latin typeface="Times New Roman" panose="02020603050405020304" pitchFamily="18" charset="0"/>
                <a:cs typeface="Times New Roman" panose="02020603050405020304" pitchFamily="18" charset="0"/>
              </a:rPr>
              <a:t>Битва при Ангриании</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p:txBody>
          <a:bodyPr/>
          <a:lstStyle/>
          <a:p>
            <a:endParaRPr lang="ru-RU" smtClean="0"/>
          </a:p>
        </p:txBody>
      </p:sp>
      <p:sp>
        <p:nvSpPr>
          <p:cNvPr id="4099" name="Объект 2"/>
          <p:cNvSpPr>
            <a:spLocks noGrp="1"/>
          </p:cNvSpPr>
          <p:nvPr>
            <p:ph idx="1"/>
          </p:nvPr>
        </p:nvSpPr>
        <p:spPr>
          <a:xfrm>
            <a:off x="838200" y="1069975"/>
            <a:ext cx="5842000" cy="5029200"/>
          </a:xfrm>
        </p:spPr>
        <p:txBody>
          <a:bodyPr/>
          <a:lstStyle/>
          <a:p>
            <a:pPr marL="0" indent="0" algn="just">
              <a:buFont typeface="Arial" panose="020B0604020202020204" pitchFamily="34" charset="0"/>
              <a:buNone/>
            </a:pPr>
            <a:r>
              <a:rPr lang="ru-RU" sz="2400" b="1" i="1" u="sng" smtClean="0">
                <a:solidFill>
                  <a:srgbClr val="0070C0"/>
                </a:solidFill>
                <a:latin typeface="Times New Roman" panose="02020603050405020304" pitchFamily="18" charset="0"/>
                <a:cs typeface="Times New Roman" panose="02020603050405020304" pitchFamily="18" charset="0"/>
              </a:rPr>
              <a:t>Леона́рдо ди сер Пье́ро да Ви́нчи</a:t>
            </a:r>
            <a:r>
              <a:rPr lang="ru-RU" sz="2400" i="1" u="sng" smtClean="0">
                <a:solidFill>
                  <a:srgbClr val="0070C0"/>
                </a:solidFill>
                <a:latin typeface="Times New Roman" panose="02020603050405020304" pitchFamily="18" charset="0"/>
                <a:cs typeface="Times New Roman" panose="02020603050405020304" pitchFamily="18" charset="0"/>
              </a:rPr>
              <a:t> (</a:t>
            </a:r>
            <a:r>
              <a:rPr lang="ru-RU" sz="2400" i="1" u="sng" smtClean="0">
                <a:solidFill>
                  <a:srgbClr val="0070C0"/>
                </a:solidFill>
                <a:latin typeface="Times New Roman" panose="02020603050405020304" pitchFamily="18" charset="0"/>
                <a:cs typeface="Times New Roman" panose="02020603050405020304" pitchFamily="18" charset="0"/>
                <a:hlinkClick r:id="rId2" tooltip="Итальянский язык"/>
              </a:rPr>
              <a:t>итал.</a:t>
            </a:r>
            <a:r>
              <a:rPr lang="ru-RU" sz="2400" i="1" u="sng" smtClean="0">
                <a:solidFill>
                  <a:srgbClr val="0070C0"/>
                </a:solidFill>
                <a:latin typeface="Times New Roman" panose="02020603050405020304" pitchFamily="18" charset="0"/>
                <a:cs typeface="Times New Roman" panose="02020603050405020304" pitchFamily="18" charset="0"/>
              </a:rPr>
              <a:t> Leonardo di ser Piero da Vinci; </a:t>
            </a:r>
            <a:r>
              <a:rPr lang="ru-RU" sz="2400" i="1" u="sng" smtClean="0">
                <a:solidFill>
                  <a:srgbClr val="0070C0"/>
                </a:solidFill>
                <a:latin typeface="Times New Roman" panose="02020603050405020304" pitchFamily="18" charset="0"/>
                <a:cs typeface="Times New Roman" panose="02020603050405020304" pitchFamily="18" charset="0"/>
                <a:hlinkClick r:id="rId3" tooltip="15 апреля"/>
              </a:rPr>
              <a:t>15 апреля</a:t>
            </a:r>
            <a:r>
              <a:rPr lang="ru-RU" sz="2400" i="1" u="sng" smtClean="0">
                <a:solidFill>
                  <a:srgbClr val="0070C0"/>
                </a:solidFill>
                <a:latin typeface="Times New Roman" panose="02020603050405020304" pitchFamily="18" charset="0"/>
                <a:cs typeface="Times New Roman" panose="02020603050405020304" pitchFamily="18" charset="0"/>
              </a:rPr>
              <a:t> </a:t>
            </a:r>
            <a:r>
              <a:rPr lang="ru-RU" sz="2400" i="1" u="sng" smtClean="0">
                <a:solidFill>
                  <a:srgbClr val="0070C0"/>
                </a:solidFill>
                <a:latin typeface="Times New Roman" panose="02020603050405020304" pitchFamily="18" charset="0"/>
                <a:cs typeface="Times New Roman" panose="02020603050405020304" pitchFamily="18" charset="0"/>
                <a:hlinkClick r:id="rId4" tooltip="1452"/>
              </a:rPr>
              <a:t>1452</a:t>
            </a:r>
            <a:r>
              <a:rPr lang="ru-RU" sz="2400" i="1" u="sng" smtClean="0">
                <a:solidFill>
                  <a:srgbClr val="0070C0"/>
                </a:solidFill>
                <a:latin typeface="Times New Roman" panose="02020603050405020304" pitchFamily="18" charset="0"/>
                <a:cs typeface="Times New Roman" panose="02020603050405020304" pitchFamily="18" charset="0"/>
              </a:rPr>
              <a:t>, селение Анкиано, около городка </a:t>
            </a:r>
            <a:r>
              <a:rPr lang="ru-RU" sz="2400" i="1" u="sng" smtClean="0">
                <a:solidFill>
                  <a:srgbClr val="0070C0"/>
                </a:solidFill>
                <a:latin typeface="Times New Roman" panose="02020603050405020304" pitchFamily="18" charset="0"/>
                <a:cs typeface="Times New Roman" panose="02020603050405020304" pitchFamily="18" charset="0"/>
                <a:hlinkClick r:id="rId5" tooltip="Винчи (город)"/>
              </a:rPr>
              <a:t>Винчи</a:t>
            </a:r>
            <a:r>
              <a:rPr lang="ru-RU" sz="2400" i="1" u="sng" smtClean="0">
                <a:solidFill>
                  <a:srgbClr val="0070C0"/>
                </a:solidFill>
                <a:latin typeface="Times New Roman" panose="02020603050405020304" pitchFamily="18" charset="0"/>
                <a:cs typeface="Times New Roman" panose="02020603050405020304" pitchFamily="18" charset="0"/>
              </a:rPr>
              <a:t>, близ </a:t>
            </a:r>
            <a:r>
              <a:rPr lang="ru-RU" sz="2400" i="1" u="sng" smtClean="0">
                <a:solidFill>
                  <a:srgbClr val="0070C0"/>
                </a:solidFill>
                <a:latin typeface="Times New Roman" panose="02020603050405020304" pitchFamily="18" charset="0"/>
                <a:cs typeface="Times New Roman" panose="02020603050405020304" pitchFamily="18" charset="0"/>
                <a:hlinkClick r:id="rId6" tooltip="Флоренция"/>
              </a:rPr>
              <a:t>Флоренции</a:t>
            </a:r>
            <a:r>
              <a:rPr lang="ru-RU" sz="2400" i="1" u="sng" smtClean="0">
                <a:solidFill>
                  <a:srgbClr val="0070C0"/>
                </a:solidFill>
                <a:latin typeface="Times New Roman" panose="02020603050405020304" pitchFamily="18" charset="0"/>
                <a:cs typeface="Times New Roman" panose="02020603050405020304" pitchFamily="18" charset="0"/>
              </a:rPr>
              <a:t> — </a:t>
            </a:r>
            <a:r>
              <a:rPr lang="ru-RU" sz="2400" i="1" u="sng" smtClean="0">
                <a:solidFill>
                  <a:srgbClr val="0070C0"/>
                </a:solidFill>
                <a:latin typeface="Times New Roman" panose="02020603050405020304" pitchFamily="18" charset="0"/>
                <a:cs typeface="Times New Roman" panose="02020603050405020304" pitchFamily="18" charset="0"/>
                <a:hlinkClick r:id="rId7" tooltip="2 мая"/>
              </a:rPr>
              <a:t>2 мая</a:t>
            </a:r>
            <a:r>
              <a:rPr lang="ru-RU" sz="2400" i="1" u="sng" smtClean="0">
                <a:solidFill>
                  <a:srgbClr val="0070C0"/>
                </a:solidFill>
                <a:latin typeface="Times New Roman" panose="02020603050405020304" pitchFamily="18" charset="0"/>
                <a:cs typeface="Times New Roman" panose="02020603050405020304" pitchFamily="18" charset="0"/>
              </a:rPr>
              <a:t> </a:t>
            </a:r>
            <a:r>
              <a:rPr lang="ru-RU" sz="2400" i="1" u="sng" smtClean="0">
                <a:solidFill>
                  <a:srgbClr val="0070C0"/>
                </a:solidFill>
                <a:latin typeface="Times New Roman" panose="02020603050405020304" pitchFamily="18" charset="0"/>
                <a:cs typeface="Times New Roman" panose="02020603050405020304" pitchFamily="18" charset="0"/>
                <a:hlinkClick r:id="rId8" tooltip="1519"/>
              </a:rPr>
              <a:t>1519</a:t>
            </a:r>
            <a:r>
              <a:rPr lang="ru-RU" sz="2400" i="1" u="sng" smtClean="0">
                <a:solidFill>
                  <a:srgbClr val="0070C0"/>
                </a:solidFill>
                <a:latin typeface="Times New Roman" panose="02020603050405020304" pitchFamily="18" charset="0"/>
                <a:cs typeface="Times New Roman" panose="02020603050405020304" pitchFamily="18" charset="0"/>
              </a:rPr>
              <a:t>, замок </a:t>
            </a:r>
            <a:r>
              <a:rPr lang="ru-RU" sz="2400" i="1" u="sng" smtClean="0">
                <a:solidFill>
                  <a:srgbClr val="0070C0"/>
                </a:solidFill>
                <a:latin typeface="Times New Roman" panose="02020603050405020304" pitchFamily="18" charset="0"/>
                <a:cs typeface="Times New Roman" panose="02020603050405020304" pitchFamily="18" charset="0"/>
                <a:hlinkClick r:id="rId9" tooltip="Кло-Люсе"/>
              </a:rPr>
              <a:t>Кло-Люсе</a:t>
            </a:r>
            <a:r>
              <a:rPr lang="ru-RU" sz="2400" i="1" u="sng" smtClean="0">
                <a:solidFill>
                  <a:srgbClr val="0070C0"/>
                </a:solidFill>
                <a:latin typeface="Times New Roman" panose="02020603050405020304" pitchFamily="18" charset="0"/>
                <a:cs typeface="Times New Roman" panose="02020603050405020304" pitchFamily="18" charset="0"/>
              </a:rPr>
              <a:t>, близ </a:t>
            </a:r>
            <a:r>
              <a:rPr lang="ru-RU" sz="2400" i="1" u="sng" smtClean="0">
                <a:solidFill>
                  <a:srgbClr val="0070C0"/>
                </a:solidFill>
                <a:latin typeface="Times New Roman" panose="02020603050405020304" pitchFamily="18" charset="0"/>
                <a:cs typeface="Times New Roman" panose="02020603050405020304" pitchFamily="18" charset="0"/>
                <a:hlinkClick r:id="rId10" tooltip="Амбуаз"/>
              </a:rPr>
              <a:t>Амбуаза</a:t>
            </a:r>
            <a:r>
              <a:rPr lang="ru-RU" sz="2400" i="1" u="sng" smtClean="0">
                <a:solidFill>
                  <a:srgbClr val="0070C0"/>
                </a:solidFill>
                <a:latin typeface="Times New Roman" panose="02020603050405020304" pitchFamily="18" charset="0"/>
                <a:cs typeface="Times New Roman" panose="02020603050405020304" pitchFamily="18" charset="0"/>
              </a:rPr>
              <a:t>, </a:t>
            </a:r>
            <a:r>
              <a:rPr lang="ru-RU" sz="2400" i="1" u="sng" smtClean="0">
                <a:solidFill>
                  <a:srgbClr val="0070C0"/>
                </a:solidFill>
                <a:latin typeface="Times New Roman" panose="02020603050405020304" pitchFamily="18" charset="0"/>
                <a:cs typeface="Times New Roman" panose="02020603050405020304" pitchFamily="18" charset="0"/>
                <a:hlinkClick r:id="rId11" tooltip="Турень"/>
              </a:rPr>
              <a:t>Турень</a:t>
            </a:r>
            <a:r>
              <a:rPr lang="ru-RU" sz="2400" i="1" u="sng" smtClean="0">
                <a:solidFill>
                  <a:srgbClr val="0070C0"/>
                </a:solidFill>
                <a:latin typeface="Times New Roman" panose="02020603050405020304" pitchFamily="18" charset="0"/>
                <a:cs typeface="Times New Roman" panose="02020603050405020304" pitchFamily="18" charset="0"/>
              </a:rPr>
              <a:t>, </a:t>
            </a:r>
            <a:r>
              <a:rPr lang="ru-RU" sz="2400" i="1" u="sng" smtClean="0">
                <a:solidFill>
                  <a:srgbClr val="0070C0"/>
                </a:solidFill>
                <a:latin typeface="Times New Roman" panose="02020603050405020304" pitchFamily="18" charset="0"/>
                <a:cs typeface="Times New Roman" panose="02020603050405020304" pitchFamily="18" charset="0"/>
                <a:hlinkClick r:id="rId12" tooltip="Франция"/>
              </a:rPr>
              <a:t>Франция</a:t>
            </a:r>
            <a:r>
              <a:rPr lang="ru-RU" sz="2400" i="1" u="sng" smtClean="0">
                <a:solidFill>
                  <a:srgbClr val="0070C0"/>
                </a:solidFill>
                <a:latin typeface="Times New Roman" panose="02020603050405020304" pitchFamily="18" charset="0"/>
                <a:cs typeface="Times New Roman" panose="02020603050405020304" pitchFamily="18" charset="0"/>
              </a:rPr>
              <a:t>) — </a:t>
            </a:r>
            <a:r>
              <a:rPr lang="ru-RU" sz="2400" i="1" u="sng" smtClean="0">
                <a:solidFill>
                  <a:srgbClr val="0070C0"/>
                </a:solidFill>
                <a:latin typeface="Times New Roman" panose="02020603050405020304" pitchFamily="18" charset="0"/>
                <a:cs typeface="Times New Roman" panose="02020603050405020304" pitchFamily="18" charset="0"/>
                <a:hlinkClick r:id="rId13" tooltip="Италия"/>
              </a:rPr>
              <a:t>итальянский</a:t>
            </a:r>
            <a:r>
              <a:rPr lang="ru-RU" sz="2400" i="1" u="sng" smtClean="0">
                <a:solidFill>
                  <a:srgbClr val="0070C0"/>
                </a:solidFill>
                <a:latin typeface="Times New Roman" panose="02020603050405020304" pitchFamily="18" charset="0"/>
                <a:cs typeface="Times New Roman" panose="02020603050405020304" pitchFamily="18" charset="0"/>
              </a:rPr>
              <a:t> </a:t>
            </a:r>
            <a:r>
              <a:rPr lang="ru-RU" sz="2400" i="1" u="sng" smtClean="0">
                <a:solidFill>
                  <a:srgbClr val="0070C0"/>
                </a:solidFill>
                <a:latin typeface="Times New Roman" panose="02020603050405020304" pitchFamily="18" charset="0"/>
                <a:cs typeface="Times New Roman" panose="02020603050405020304" pitchFamily="18" charset="0"/>
                <a:hlinkClick r:id="rId14" tooltip="Художник"/>
              </a:rPr>
              <a:t>художник</a:t>
            </a:r>
            <a:r>
              <a:rPr lang="ru-RU" sz="2400" i="1" u="sng" smtClean="0">
                <a:solidFill>
                  <a:srgbClr val="0070C0"/>
                </a:solidFill>
                <a:latin typeface="Times New Roman" panose="02020603050405020304" pitchFamily="18" charset="0"/>
                <a:cs typeface="Times New Roman" panose="02020603050405020304" pitchFamily="18" charset="0"/>
              </a:rPr>
              <a:t> (</a:t>
            </a:r>
            <a:r>
              <a:rPr lang="ru-RU" sz="2400" i="1" u="sng" smtClean="0">
                <a:solidFill>
                  <a:srgbClr val="0070C0"/>
                </a:solidFill>
                <a:latin typeface="Times New Roman" panose="02020603050405020304" pitchFamily="18" charset="0"/>
                <a:cs typeface="Times New Roman" panose="02020603050405020304" pitchFamily="18" charset="0"/>
                <a:hlinkClick r:id="rId15" tooltip="Живопись"/>
              </a:rPr>
              <a:t>живописец</a:t>
            </a:r>
            <a:r>
              <a:rPr lang="ru-RU" sz="2400" i="1" u="sng" smtClean="0">
                <a:solidFill>
                  <a:srgbClr val="0070C0"/>
                </a:solidFill>
                <a:latin typeface="Times New Roman" panose="02020603050405020304" pitchFamily="18" charset="0"/>
                <a:cs typeface="Times New Roman" panose="02020603050405020304" pitchFamily="18" charset="0"/>
              </a:rPr>
              <a:t>, </a:t>
            </a:r>
            <a:r>
              <a:rPr lang="ru-RU" sz="2400" i="1" u="sng" smtClean="0">
                <a:solidFill>
                  <a:srgbClr val="0070C0"/>
                </a:solidFill>
                <a:latin typeface="Times New Roman" panose="02020603050405020304" pitchFamily="18" charset="0"/>
                <a:cs typeface="Times New Roman" panose="02020603050405020304" pitchFamily="18" charset="0"/>
                <a:hlinkClick r:id="rId16" tooltip="Скульптура"/>
              </a:rPr>
              <a:t>скульптор</a:t>
            </a:r>
            <a:r>
              <a:rPr lang="ru-RU" sz="2400" i="1" u="sng" smtClean="0">
                <a:solidFill>
                  <a:srgbClr val="0070C0"/>
                </a:solidFill>
                <a:latin typeface="Times New Roman" panose="02020603050405020304" pitchFamily="18" charset="0"/>
                <a:cs typeface="Times New Roman" panose="02020603050405020304" pitchFamily="18" charset="0"/>
              </a:rPr>
              <a:t>, </a:t>
            </a:r>
            <a:r>
              <a:rPr lang="ru-RU" sz="2400" i="1" u="sng" smtClean="0">
                <a:solidFill>
                  <a:srgbClr val="0070C0"/>
                </a:solidFill>
                <a:latin typeface="Times New Roman" panose="02020603050405020304" pitchFamily="18" charset="0"/>
                <a:cs typeface="Times New Roman" panose="02020603050405020304" pitchFamily="18" charset="0"/>
                <a:hlinkClick r:id="rId17" tooltip="Архитектура"/>
              </a:rPr>
              <a:t>архитектор</a:t>
            </a:r>
            <a:r>
              <a:rPr lang="ru-RU" sz="2400" i="1" u="sng" smtClean="0">
                <a:solidFill>
                  <a:srgbClr val="0070C0"/>
                </a:solidFill>
                <a:latin typeface="Times New Roman" panose="02020603050405020304" pitchFamily="18" charset="0"/>
                <a:cs typeface="Times New Roman" panose="02020603050405020304" pitchFamily="18" charset="0"/>
              </a:rPr>
              <a:t>) и </a:t>
            </a:r>
            <a:r>
              <a:rPr lang="ru-RU" sz="2400" i="1" u="sng" smtClean="0">
                <a:solidFill>
                  <a:srgbClr val="0070C0"/>
                </a:solidFill>
                <a:latin typeface="Times New Roman" panose="02020603050405020304" pitchFamily="18" charset="0"/>
                <a:cs typeface="Times New Roman" panose="02020603050405020304" pitchFamily="18" charset="0"/>
                <a:hlinkClick r:id="rId18" tooltip="Учёный"/>
              </a:rPr>
              <a:t>учёный</a:t>
            </a:r>
            <a:r>
              <a:rPr lang="ru-RU" sz="2400" i="1" u="sng" smtClean="0">
                <a:solidFill>
                  <a:srgbClr val="0070C0"/>
                </a:solidFill>
                <a:latin typeface="Times New Roman" panose="02020603050405020304" pitchFamily="18" charset="0"/>
                <a:cs typeface="Times New Roman" panose="02020603050405020304" pitchFamily="18" charset="0"/>
              </a:rPr>
              <a:t> (</a:t>
            </a:r>
            <a:r>
              <a:rPr lang="ru-RU" sz="2400" i="1" u="sng" smtClean="0">
                <a:solidFill>
                  <a:srgbClr val="0070C0"/>
                </a:solidFill>
                <a:latin typeface="Times New Roman" panose="02020603050405020304" pitchFamily="18" charset="0"/>
                <a:cs typeface="Times New Roman" panose="02020603050405020304" pitchFamily="18" charset="0"/>
                <a:hlinkClick r:id="rId19" tooltip="Анатомия"/>
              </a:rPr>
              <a:t>анатом</a:t>
            </a:r>
            <a:r>
              <a:rPr lang="ru-RU" sz="2400" i="1" u="sng" smtClean="0">
                <a:solidFill>
                  <a:srgbClr val="0070C0"/>
                </a:solidFill>
                <a:latin typeface="Times New Roman" panose="02020603050405020304" pitchFamily="18" charset="0"/>
                <a:cs typeface="Times New Roman" panose="02020603050405020304" pitchFamily="18" charset="0"/>
              </a:rPr>
              <a:t>, </a:t>
            </a:r>
            <a:r>
              <a:rPr lang="ru-RU" sz="2400" i="1" u="sng" smtClean="0">
                <a:solidFill>
                  <a:srgbClr val="0070C0"/>
                </a:solidFill>
                <a:latin typeface="Times New Roman" panose="02020603050405020304" pitchFamily="18" charset="0"/>
                <a:cs typeface="Times New Roman" panose="02020603050405020304" pitchFamily="18" charset="0"/>
                <a:hlinkClick r:id="rId20" tooltip="Естествознание"/>
              </a:rPr>
              <a:t>естествоиспытатель</a:t>
            </a:r>
            <a:r>
              <a:rPr lang="ru-RU" sz="2400" i="1" u="sng" smtClean="0">
                <a:solidFill>
                  <a:srgbClr val="0070C0"/>
                </a:solidFill>
                <a:latin typeface="Times New Roman" panose="02020603050405020304" pitchFamily="18" charset="0"/>
                <a:cs typeface="Times New Roman" panose="02020603050405020304" pitchFamily="18" charset="0"/>
              </a:rPr>
              <a:t>), изобретатель, писатель, один из крупнейших представителей искусства </a:t>
            </a:r>
            <a:r>
              <a:rPr lang="ru-RU" sz="2400" i="1" u="sng" smtClean="0">
                <a:solidFill>
                  <a:srgbClr val="0070C0"/>
                </a:solidFill>
                <a:latin typeface="Times New Roman" panose="02020603050405020304" pitchFamily="18" charset="0"/>
                <a:cs typeface="Times New Roman" panose="02020603050405020304" pitchFamily="18" charset="0"/>
                <a:hlinkClick r:id="rId21" tooltip="Высокое Возрождение"/>
              </a:rPr>
              <a:t>Высокого Возрождения</a:t>
            </a:r>
            <a:r>
              <a:rPr lang="ru-RU" sz="2400" i="1" u="sng" smtClean="0">
                <a:solidFill>
                  <a:srgbClr val="0070C0"/>
                </a:solidFill>
                <a:latin typeface="Times New Roman" panose="02020603050405020304" pitchFamily="18" charset="0"/>
                <a:cs typeface="Times New Roman" panose="02020603050405020304" pitchFamily="18" charset="0"/>
              </a:rPr>
              <a:t>, яркий пример «</a:t>
            </a:r>
            <a:r>
              <a:rPr lang="ru-RU" sz="2400" i="1" u="sng" smtClean="0">
                <a:solidFill>
                  <a:srgbClr val="0070C0"/>
                </a:solidFill>
                <a:latin typeface="Times New Roman" panose="02020603050405020304" pitchFamily="18" charset="0"/>
                <a:cs typeface="Times New Roman" panose="02020603050405020304" pitchFamily="18" charset="0"/>
                <a:hlinkClick r:id="rId22" tooltip="Универсальный человек"/>
              </a:rPr>
              <a:t>универсального человека</a:t>
            </a:r>
            <a:r>
              <a:rPr lang="ru-RU" sz="2400" i="1" u="sng" smtClean="0">
                <a:solidFill>
                  <a:srgbClr val="0070C0"/>
                </a:solidFill>
                <a:latin typeface="Times New Roman" panose="02020603050405020304" pitchFamily="18" charset="0"/>
                <a:cs typeface="Times New Roman" panose="02020603050405020304" pitchFamily="18" charset="0"/>
              </a:rPr>
              <a:t>» (</a:t>
            </a:r>
            <a:r>
              <a:rPr lang="ru-RU" sz="2400" i="1" u="sng" smtClean="0">
                <a:solidFill>
                  <a:srgbClr val="0070C0"/>
                </a:solidFill>
                <a:latin typeface="Times New Roman" panose="02020603050405020304" pitchFamily="18" charset="0"/>
                <a:cs typeface="Times New Roman" panose="02020603050405020304" pitchFamily="18" charset="0"/>
                <a:hlinkClick r:id="rId23" tooltip="Латинский язык"/>
              </a:rPr>
              <a:t>лат.</a:t>
            </a:r>
            <a:r>
              <a:rPr lang="ru-RU" sz="2400" i="1" u="sng" smtClean="0">
                <a:solidFill>
                  <a:srgbClr val="0070C0"/>
                </a:solidFill>
                <a:latin typeface="Times New Roman" panose="02020603050405020304" pitchFamily="18" charset="0"/>
                <a:cs typeface="Times New Roman" panose="02020603050405020304" pitchFamily="18" charset="0"/>
              </a:rPr>
              <a:t> homo universalis).</a:t>
            </a:r>
          </a:p>
          <a:p>
            <a:pPr marL="0" indent="0" algn="just">
              <a:buFont typeface="Arial" panose="020B0604020202020204" pitchFamily="34" charset="0"/>
              <a:buNone/>
            </a:pPr>
            <a:endParaRPr lang="ru-RU" sz="2400" i="1" u="sng" smtClean="0">
              <a:solidFill>
                <a:srgbClr val="0070C0"/>
              </a:solidFill>
              <a:latin typeface="Times New Roman" panose="02020603050405020304" pitchFamily="18" charset="0"/>
              <a:cs typeface="Times New Roman" panose="02020603050405020304" pitchFamily="18" charset="0"/>
            </a:endParaRPr>
          </a:p>
        </p:txBody>
      </p:sp>
      <p:pic>
        <p:nvPicPr>
          <p:cNvPr id="4100" name="Picture 2" descr="Leonardo self.jp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340600" y="188913"/>
            <a:ext cx="4106863" cy="643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1"/>
          <p:cNvSpPr>
            <a:spLocks noGrp="1"/>
          </p:cNvSpPr>
          <p:nvPr>
            <p:ph type="title"/>
          </p:nvPr>
        </p:nvSpPr>
        <p:spPr>
          <a:ln>
            <a:solidFill>
              <a:schemeClr val="tx1"/>
            </a:solidFill>
            <a:miter lim="800000"/>
            <a:headEnd/>
            <a:tailEnd/>
          </a:ln>
        </p:spPr>
        <p:txBody>
          <a:bodyPr/>
          <a:lstStyle/>
          <a:p>
            <a:endParaRPr lang="ru-RU" sz="2800" b="1" i="1" smtClean="0">
              <a:latin typeface="Times New Roman" panose="02020603050405020304" pitchFamily="18" charset="0"/>
              <a:cs typeface="Times New Roman" panose="02020603050405020304" pitchFamily="18" charset="0"/>
            </a:endParaRPr>
          </a:p>
        </p:txBody>
      </p:sp>
      <p:pic>
        <p:nvPicPr>
          <p:cNvPr id="23555" name="Picture 2" descr="https://upload.wikimedia.org/wikipedia/commons/thumb/b/b5/Leonardo-Tank.jpg/120px-Leonardo-Tank.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49350" y="76200"/>
            <a:ext cx="3232150" cy="2424113"/>
          </a:xfrm>
          <a:noFill/>
          <a:ln>
            <a:solidFill>
              <a:schemeClr val="tx1"/>
            </a:solidFill>
            <a:miter lim="800000"/>
            <a:headEnd/>
            <a:tailEnd/>
          </a:ln>
        </p:spPr>
      </p:pic>
      <p:pic>
        <p:nvPicPr>
          <p:cNvPr id="23556" name="Picture 4" descr="https://upload.wikimedia.org/wikipedia/commons/thumb/3/37/Leonardo_da_Vinci_helicopter.jpg/120px-Leonardo_da_Vinci_helicop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8600" y="138113"/>
            <a:ext cx="3109913" cy="23066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3557" name="Picture 6" descr="https://upload.wikimedia.org/wikipedia/commons/thumb/d/d4/Design_for_a_Flying_Machine.jpg/120px-Design_for_a_Flying_Machin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4925" y="3587750"/>
            <a:ext cx="2166938" cy="18954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3558" name="Picture 8" descr="https://upload.wikimedia.org/wikipedia/commons/thumb/2/28/%D0%92%D0%B0%D1%80%D0%B8%D0%B0%D0%BD%D1%82%D1%8B_%D1%81%D0%BA%D0%BE%D1%80%D0%BE%D1%81%D1%82%D1%80%D0%B5%D0%BB%D1%8C%D0%BD%D1%8B%D1%85_%D0%BE%D1%80%D1%83%D0%B4%D0%B8%D0%B9_%D1%80%D0%B8%D1%81%D1%83%D0%BD%D0%BE%D0%BA_%D0%9B%D0%B5%D0%BE%D0%BD%D0%B0%D1%80%D0%B4%D0%BE_%D0%B4%D0%B0_%D0%92%D0%B8%D0%BD%D1%87%D0%B8.jpg/80px-%D0%92%D0%B0%D1%80%D0%B8%D0%B0%D0%BD%D1%82%D1%8B_%D1%81%D0%BA%D0%BE%D1%80%D0%BE%D1%81%D1%82%D1%80%D0%B5%D0%BB%D1%8C%D0%BD%D1%8B%D1%85_%D0%BE%D1%80%D1%83%D0%B4%D0%B8%D0%B9_%D1%80%D0%B8%D1%81%D1%83%D0%BD%D0%BE%D0%BA_%D0%9B%D0%B5%D0%BE%D0%BD%D0%B0%D1%80%D0%B4%D0%BE_%D0%B4%D0%B0_%D0%92%D0%B8%D0%BD%D1%87%D0%B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98038" y="228600"/>
            <a:ext cx="1403350" cy="2105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3559" name="Picture 10" descr="https://upload.wikimedia.org/wikipedia/commons/thumb/f/f2/DaVinci_Crossbow.JPG/120px-DaVinci_Crossbow.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06925" y="3697288"/>
            <a:ext cx="3051175" cy="2238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3560" name="Picture 12" descr="https://upload.wikimedia.org/wikipedia/commons/thumb/1/1b/%D0%9F%D1%80%D0%BE%D0%B6%D0%B5%D0%BA%D1%82%D0%BE%D1%80.jpg/120px-%D0%9F%D1%80%D0%BE%D0%B6%D0%B5%D0%BA%D1%82%D0%BE%D1%8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93125" y="3798888"/>
            <a:ext cx="2963863" cy="20494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3561" name="Прямоугольник 3"/>
          <p:cNvSpPr>
            <a:spLocks noChangeArrowheads="1"/>
          </p:cNvSpPr>
          <p:nvPr/>
        </p:nvSpPr>
        <p:spPr bwMode="auto">
          <a:xfrm>
            <a:off x="9088438" y="6057900"/>
            <a:ext cx="22653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ru-RU" sz="2400" b="1" i="1">
                <a:solidFill>
                  <a:srgbClr val="0070C0"/>
                </a:solidFill>
                <a:latin typeface="Times New Roman" panose="02020603050405020304" pitchFamily="18" charset="0"/>
                <a:cs typeface="Times New Roman" panose="02020603050405020304" pitchFamily="18" charset="0"/>
              </a:rPr>
              <a:t>Прожектор</a:t>
            </a:r>
          </a:p>
        </p:txBody>
      </p:sp>
      <p:sp>
        <p:nvSpPr>
          <p:cNvPr id="23562" name="Прямоугольник 4"/>
          <p:cNvSpPr>
            <a:spLocks noChangeArrowheads="1"/>
          </p:cNvSpPr>
          <p:nvPr/>
        </p:nvSpPr>
        <p:spPr bwMode="auto">
          <a:xfrm>
            <a:off x="5278438" y="6149975"/>
            <a:ext cx="16208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ru-RU" sz="2400" b="1" i="1">
                <a:solidFill>
                  <a:srgbClr val="0070C0"/>
                </a:solidFill>
                <a:latin typeface="Times New Roman" panose="02020603050405020304" pitchFamily="18" charset="0"/>
                <a:cs typeface="Times New Roman" panose="02020603050405020304" pitchFamily="18" charset="0"/>
              </a:rPr>
              <a:t>Арбалет</a:t>
            </a:r>
          </a:p>
        </p:txBody>
      </p:sp>
      <p:sp>
        <p:nvSpPr>
          <p:cNvPr id="23563" name="Прямоугольник 5"/>
          <p:cNvSpPr>
            <a:spLocks noChangeArrowheads="1"/>
          </p:cNvSpPr>
          <p:nvPr/>
        </p:nvSpPr>
        <p:spPr bwMode="auto">
          <a:xfrm>
            <a:off x="1055688" y="5483225"/>
            <a:ext cx="25082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ru-RU" sz="2400" b="1" i="1">
                <a:solidFill>
                  <a:srgbClr val="0070C0"/>
                </a:solidFill>
                <a:latin typeface="Times New Roman" panose="02020603050405020304" pitchFamily="18" charset="0"/>
                <a:cs typeface="Times New Roman" panose="02020603050405020304" pitchFamily="18" charset="0"/>
              </a:rPr>
              <a:t>Чертеж </a:t>
            </a:r>
          </a:p>
          <a:p>
            <a:pPr algn="ctr" eaLnBrk="1" hangingPunct="1"/>
            <a:r>
              <a:rPr lang="ru-RU" sz="2400" b="1" i="1">
                <a:solidFill>
                  <a:srgbClr val="0070C0"/>
                </a:solidFill>
                <a:latin typeface="Times New Roman" panose="02020603050405020304" pitchFamily="18" charset="0"/>
                <a:cs typeface="Times New Roman" panose="02020603050405020304" pitchFamily="18" charset="0"/>
              </a:rPr>
              <a:t>Летательной</a:t>
            </a:r>
          </a:p>
          <a:p>
            <a:pPr algn="ctr" eaLnBrk="1" hangingPunct="1"/>
            <a:r>
              <a:rPr lang="ru-RU" sz="2400" b="1" i="1">
                <a:solidFill>
                  <a:srgbClr val="0070C0"/>
                </a:solidFill>
                <a:latin typeface="Times New Roman" panose="02020603050405020304" pitchFamily="18" charset="0"/>
                <a:cs typeface="Times New Roman" panose="02020603050405020304" pitchFamily="18" charset="0"/>
              </a:rPr>
              <a:t> машины</a:t>
            </a:r>
          </a:p>
        </p:txBody>
      </p:sp>
      <p:sp>
        <p:nvSpPr>
          <p:cNvPr id="23564" name="Прямоугольник 6"/>
          <p:cNvSpPr>
            <a:spLocks noChangeArrowheads="1"/>
          </p:cNvSpPr>
          <p:nvPr/>
        </p:nvSpPr>
        <p:spPr bwMode="grayWhite">
          <a:xfrm>
            <a:off x="9045575" y="2589213"/>
            <a:ext cx="29448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ru-RU" sz="2400" b="1" i="1">
                <a:solidFill>
                  <a:srgbClr val="0070C0"/>
                </a:solidFill>
                <a:latin typeface="Times New Roman" panose="02020603050405020304" pitchFamily="18" charset="0"/>
                <a:cs typeface="Times New Roman" panose="02020603050405020304" pitchFamily="18" charset="0"/>
              </a:rPr>
              <a:t>Скорострельное</a:t>
            </a:r>
          </a:p>
          <a:p>
            <a:pPr algn="ctr" eaLnBrk="1" hangingPunct="1"/>
            <a:r>
              <a:rPr lang="ru-RU" sz="2400" b="1" i="1">
                <a:solidFill>
                  <a:srgbClr val="0070C0"/>
                </a:solidFill>
                <a:latin typeface="Times New Roman" panose="02020603050405020304" pitchFamily="18" charset="0"/>
                <a:cs typeface="Times New Roman" panose="02020603050405020304" pitchFamily="18" charset="0"/>
              </a:rPr>
              <a:t> оружие</a:t>
            </a:r>
          </a:p>
        </p:txBody>
      </p:sp>
      <p:sp>
        <p:nvSpPr>
          <p:cNvPr id="23565" name="Прямоугольник 7"/>
          <p:cNvSpPr>
            <a:spLocks noChangeArrowheads="1"/>
          </p:cNvSpPr>
          <p:nvPr/>
        </p:nvSpPr>
        <p:spPr bwMode="auto">
          <a:xfrm>
            <a:off x="5595938" y="2582863"/>
            <a:ext cx="2571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ru-RU" sz="2400" b="1" i="1">
                <a:solidFill>
                  <a:srgbClr val="0070C0"/>
                </a:solidFill>
                <a:latin typeface="Times New Roman" panose="02020603050405020304" pitchFamily="18" charset="0"/>
                <a:cs typeface="Times New Roman" panose="02020603050405020304" pitchFamily="18" charset="0"/>
              </a:rPr>
              <a:t>Летательный</a:t>
            </a:r>
          </a:p>
          <a:p>
            <a:pPr algn="ctr" eaLnBrk="1" hangingPunct="1"/>
            <a:r>
              <a:rPr lang="ru-RU" sz="2400" b="1" i="1">
                <a:solidFill>
                  <a:srgbClr val="0070C0"/>
                </a:solidFill>
                <a:latin typeface="Times New Roman" panose="02020603050405020304" pitchFamily="18" charset="0"/>
                <a:cs typeface="Times New Roman" panose="02020603050405020304" pitchFamily="18" charset="0"/>
              </a:rPr>
              <a:t> аппарат</a:t>
            </a:r>
          </a:p>
        </p:txBody>
      </p:sp>
      <p:sp>
        <p:nvSpPr>
          <p:cNvPr id="23566" name="Прямоугольник 8"/>
          <p:cNvSpPr>
            <a:spLocks noChangeArrowheads="1"/>
          </p:cNvSpPr>
          <p:nvPr/>
        </p:nvSpPr>
        <p:spPr bwMode="auto">
          <a:xfrm>
            <a:off x="1755775" y="2573338"/>
            <a:ext cx="18494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ru-RU" sz="2400" b="1" i="1">
                <a:solidFill>
                  <a:srgbClr val="0070C0"/>
                </a:solidFill>
                <a:latin typeface="Times New Roman" panose="02020603050405020304" pitchFamily="18" charset="0"/>
                <a:cs typeface="Times New Roman" panose="02020603050405020304" pitchFamily="18" charset="0"/>
              </a:rPr>
              <a:t>Военная машина</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1"/>
          <p:cNvSpPr>
            <a:spLocks noGrp="1"/>
          </p:cNvSpPr>
          <p:nvPr>
            <p:ph type="title"/>
          </p:nvPr>
        </p:nvSpPr>
        <p:spPr/>
        <p:txBody>
          <a:bodyPr/>
          <a:lstStyle/>
          <a:p>
            <a:r>
              <a:rPr lang="ru-RU" b="1" i="1" smtClean="0">
                <a:solidFill>
                  <a:srgbClr val="0070C0"/>
                </a:solidFill>
                <a:latin typeface="Times New Roman" panose="02020603050405020304" pitchFamily="18" charset="0"/>
                <a:cs typeface="Times New Roman" panose="02020603050405020304" pitchFamily="18" charset="0"/>
              </a:rPr>
              <a:t>Конец жизни</a:t>
            </a:r>
            <a:endParaRPr lang="ru-RU" smtClean="0"/>
          </a:p>
        </p:txBody>
      </p:sp>
      <p:sp>
        <p:nvSpPr>
          <p:cNvPr id="3" name="Объект 2"/>
          <p:cNvSpPr>
            <a:spLocks noGrp="1"/>
          </p:cNvSpPr>
          <p:nvPr>
            <p:ph idx="1"/>
          </p:nvPr>
        </p:nvSpPr>
        <p:spPr>
          <a:xfrm>
            <a:off x="155575" y="1379538"/>
            <a:ext cx="11685588" cy="5199062"/>
          </a:xfrm>
        </p:spPr>
        <p:txBody>
          <a:bodyPr rtlCol="0">
            <a:noAutofit/>
          </a:bodyPr>
          <a:lstStyle/>
          <a:p>
            <a:pPr marL="0" indent="0" algn="just" eaLnBrk="0" hangingPunct="0">
              <a:lnSpc>
                <a:spcPct val="100000"/>
              </a:lnSpc>
              <a:spcBef>
                <a:spcPct val="0"/>
              </a:spcBef>
              <a:buFont typeface="Arial" panose="020B0604020202020204" pitchFamily="34" charset="0"/>
              <a:buNone/>
              <a:defRPr/>
            </a:pPr>
            <a:r>
              <a:rPr lang="ru-RU" sz="2400" i="1" u="sng" dirty="0" smtClean="0">
                <a:solidFill>
                  <a:srgbClr val="0070C0"/>
                </a:solidFill>
                <a:latin typeface="Times New Roman" panose="02020603050405020304" pitchFamily="18" charset="0"/>
                <a:cs typeface="Times New Roman" panose="02020603050405020304" pitchFamily="18" charset="0"/>
              </a:rPr>
              <a:t>Памятник Леонардо в </a:t>
            </a:r>
            <a:r>
              <a:rPr lang="ru-RU" sz="2400" i="1" u="sng" dirty="0" err="1" smtClean="0">
                <a:solidFill>
                  <a:srgbClr val="0070C0"/>
                </a:solidFill>
                <a:latin typeface="Times New Roman" panose="02020603050405020304" pitchFamily="18" charset="0"/>
                <a:cs typeface="Times New Roman" panose="02020603050405020304" pitchFamily="18" charset="0"/>
                <a:hlinkClick r:id="rId2" tooltip="Амбуаз"/>
              </a:rPr>
              <a:t>Амбуазе</a:t>
            </a:r>
            <a:endParaRPr lang="ru-RU" sz="2400" i="1" u="sng" dirty="0" smtClean="0">
              <a:solidFill>
                <a:srgbClr val="0070C0"/>
              </a:solidFill>
              <a:latin typeface="Times New Roman" panose="02020603050405020304" pitchFamily="18" charset="0"/>
              <a:cs typeface="Times New Roman" panose="02020603050405020304" pitchFamily="18" charset="0"/>
            </a:endParaRPr>
          </a:p>
          <a:p>
            <a:pPr marL="0" indent="0" algn="just" eaLnBrk="0" hangingPunct="0">
              <a:lnSpc>
                <a:spcPct val="100000"/>
              </a:lnSpc>
              <a:spcBef>
                <a:spcPct val="0"/>
              </a:spcBef>
              <a:buFont typeface="Arial" panose="020B0604020202020204" pitchFamily="34" charset="0"/>
              <a:buNone/>
              <a:defRPr/>
            </a:pPr>
            <a:r>
              <a:rPr lang="ru-RU" sz="2400" i="1" u="sng" dirty="0" smtClean="0">
                <a:solidFill>
                  <a:srgbClr val="0070C0"/>
                </a:solidFill>
                <a:latin typeface="Times New Roman" panose="02020603050405020304" pitchFamily="18" charset="0"/>
                <a:cs typeface="Times New Roman" panose="02020603050405020304" pitchFamily="18" charset="0"/>
              </a:rPr>
              <a:t>Леонардо присутствовал на свидании короля </a:t>
            </a:r>
            <a:r>
              <a:rPr lang="ru-RU" sz="2400" i="1" u="sng" dirty="0" smtClean="0">
                <a:solidFill>
                  <a:srgbClr val="0070C0"/>
                </a:solidFill>
                <a:latin typeface="Times New Roman" panose="02020603050405020304" pitchFamily="18" charset="0"/>
                <a:cs typeface="Times New Roman" panose="02020603050405020304" pitchFamily="18" charset="0"/>
                <a:hlinkClick r:id="rId3" tooltip="Франциск I (король Франции)"/>
              </a:rPr>
              <a:t>Франциска I</a:t>
            </a:r>
            <a:r>
              <a:rPr lang="ru-RU" sz="2400" i="1" u="sng" dirty="0" smtClean="0">
                <a:solidFill>
                  <a:srgbClr val="0070C0"/>
                </a:solidFill>
                <a:latin typeface="Times New Roman" panose="02020603050405020304" pitchFamily="18" charset="0"/>
                <a:cs typeface="Times New Roman" panose="02020603050405020304" pitchFamily="18" charset="0"/>
              </a:rPr>
              <a:t> с </a:t>
            </a:r>
            <a:r>
              <a:rPr lang="ru-RU" sz="2400" i="1" u="sng" dirty="0" smtClean="0">
                <a:solidFill>
                  <a:srgbClr val="0070C0"/>
                </a:solidFill>
                <a:latin typeface="Times New Roman" panose="02020603050405020304" pitchFamily="18" charset="0"/>
                <a:cs typeface="Times New Roman" panose="02020603050405020304" pitchFamily="18" charset="0"/>
                <a:hlinkClick r:id="rId4" tooltip="Лев X"/>
              </a:rPr>
              <a:t>папой Львом X</a:t>
            </a:r>
            <a:r>
              <a:rPr lang="ru-RU" sz="2400" i="1" u="sng" dirty="0" smtClean="0">
                <a:solidFill>
                  <a:srgbClr val="0070C0"/>
                </a:solidFill>
                <a:latin typeface="Times New Roman" panose="02020603050405020304" pitchFamily="18" charset="0"/>
                <a:cs typeface="Times New Roman" panose="02020603050405020304" pitchFamily="18" charset="0"/>
              </a:rPr>
              <a:t> в </a:t>
            </a:r>
            <a:r>
              <a:rPr lang="ru-RU" sz="2400" i="1" u="sng" dirty="0" smtClean="0">
                <a:solidFill>
                  <a:srgbClr val="0070C0"/>
                </a:solidFill>
                <a:latin typeface="Times New Roman" panose="02020603050405020304" pitchFamily="18" charset="0"/>
                <a:cs typeface="Times New Roman" panose="02020603050405020304" pitchFamily="18" charset="0"/>
                <a:hlinkClick r:id="rId5" tooltip="Болонья"/>
              </a:rPr>
              <a:t>Болонье</a:t>
            </a:r>
            <a:r>
              <a:rPr lang="ru-RU" sz="2400" i="1" u="sng" dirty="0" smtClean="0">
                <a:solidFill>
                  <a:srgbClr val="0070C0"/>
                </a:solidFill>
                <a:latin typeface="Times New Roman" panose="02020603050405020304" pitchFamily="18" charset="0"/>
                <a:cs typeface="Times New Roman" panose="02020603050405020304" pitchFamily="18" charset="0"/>
              </a:rPr>
              <a:t> 19 декабря </a:t>
            </a:r>
            <a:r>
              <a:rPr lang="ru-RU" sz="2400" i="1" u="sng" dirty="0" smtClean="0">
                <a:solidFill>
                  <a:srgbClr val="0070C0"/>
                </a:solidFill>
                <a:latin typeface="Times New Roman" panose="02020603050405020304" pitchFamily="18" charset="0"/>
                <a:cs typeface="Times New Roman" panose="02020603050405020304" pitchFamily="18" charset="0"/>
                <a:hlinkClick r:id="rId6" tooltip="1515 год"/>
              </a:rPr>
              <a:t>1515 года</a:t>
            </a:r>
            <a:r>
              <a:rPr lang="ru-RU" sz="2400" i="1" u="sng" dirty="0" smtClean="0">
                <a:solidFill>
                  <a:srgbClr val="0070C0"/>
                </a:solidFill>
                <a:latin typeface="Times New Roman" panose="02020603050405020304" pitchFamily="18" charset="0"/>
                <a:cs typeface="Times New Roman" panose="02020603050405020304" pitchFamily="18" charset="0"/>
              </a:rPr>
              <a:t> В </a:t>
            </a:r>
            <a:r>
              <a:rPr lang="ru-RU" sz="2400" i="1" u="sng" dirty="0" smtClean="0">
                <a:solidFill>
                  <a:srgbClr val="0070C0"/>
                </a:solidFill>
                <a:latin typeface="Times New Roman" panose="02020603050405020304" pitchFamily="18" charset="0"/>
                <a:cs typeface="Times New Roman" panose="02020603050405020304" pitchFamily="18" charset="0"/>
                <a:hlinkClick r:id="rId7" tooltip="1513"/>
              </a:rPr>
              <a:t>1513</a:t>
            </a:r>
            <a:r>
              <a:rPr lang="ru-RU" sz="2400" i="1" u="sng" dirty="0" smtClean="0">
                <a:solidFill>
                  <a:srgbClr val="0070C0"/>
                </a:solidFill>
                <a:latin typeface="Times New Roman" panose="02020603050405020304" pitchFamily="18" charset="0"/>
                <a:cs typeface="Times New Roman" panose="02020603050405020304" pitchFamily="18" charset="0"/>
              </a:rPr>
              <a:t>—</a:t>
            </a:r>
            <a:r>
              <a:rPr lang="ru-RU" sz="2400" i="1" u="sng" dirty="0" smtClean="0">
                <a:solidFill>
                  <a:srgbClr val="0070C0"/>
                </a:solidFill>
                <a:latin typeface="Times New Roman" panose="02020603050405020304" pitchFamily="18" charset="0"/>
                <a:cs typeface="Times New Roman" panose="02020603050405020304" pitchFamily="18" charset="0"/>
                <a:hlinkClick r:id="rId8" tooltip="1516"/>
              </a:rPr>
              <a:t>1516</a:t>
            </a:r>
            <a:r>
              <a:rPr lang="ru-RU" sz="2400" i="1" u="sng" dirty="0" smtClean="0">
                <a:solidFill>
                  <a:srgbClr val="0070C0"/>
                </a:solidFill>
                <a:latin typeface="Times New Roman" panose="02020603050405020304" pitchFamily="18" charset="0"/>
                <a:cs typeface="Times New Roman" panose="02020603050405020304" pitchFamily="18" charset="0"/>
              </a:rPr>
              <a:t> годах Леонардо жил в </a:t>
            </a:r>
            <a:r>
              <a:rPr lang="ru-RU" sz="2400" i="1" u="sng" dirty="0" smtClean="0">
                <a:solidFill>
                  <a:srgbClr val="0070C0"/>
                </a:solidFill>
                <a:latin typeface="Times New Roman" panose="02020603050405020304" pitchFamily="18" charset="0"/>
                <a:cs typeface="Times New Roman" panose="02020603050405020304" pitchFamily="18" charset="0"/>
                <a:hlinkClick r:id="rId9" tooltip="Бельведер (Рим)"/>
              </a:rPr>
              <a:t>Бельведере</a:t>
            </a:r>
            <a:r>
              <a:rPr lang="ru-RU" sz="2400" i="1" u="sng" dirty="0" smtClean="0">
                <a:solidFill>
                  <a:srgbClr val="0070C0"/>
                </a:solidFill>
                <a:latin typeface="Times New Roman" panose="02020603050405020304" pitchFamily="18" charset="0"/>
                <a:cs typeface="Times New Roman" panose="02020603050405020304" pitchFamily="18" charset="0"/>
              </a:rPr>
              <a:t> и работал над картиной «</a:t>
            </a:r>
            <a:r>
              <a:rPr lang="ru-RU" sz="2400" i="1" u="sng" dirty="0" smtClean="0">
                <a:solidFill>
                  <a:srgbClr val="0070C0"/>
                </a:solidFill>
                <a:latin typeface="Times New Roman" panose="02020603050405020304" pitchFamily="18" charset="0"/>
                <a:cs typeface="Times New Roman" panose="02020603050405020304" pitchFamily="18" charset="0"/>
                <a:hlinkClick r:id="rId10" tooltip="Иоанн Креститель (Леонардо да Винчи)"/>
              </a:rPr>
              <a:t>Иоанн Креститель</a:t>
            </a:r>
            <a:r>
              <a:rPr lang="ru-RU" sz="2400" i="1" u="sng" dirty="0" smtClean="0">
                <a:solidFill>
                  <a:srgbClr val="0070C0"/>
                </a:solidFill>
                <a:latin typeface="Times New Roman" panose="02020603050405020304" pitchFamily="18" charset="0"/>
                <a:cs typeface="Times New Roman" panose="02020603050405020304" pitchFamily="18" charset="0"/>
              </a:rPr>
              <a:t>»</a:t>
            </a:r>
          </a:p>
          <a:p>
            <a:pPr marL="0" indent="0" algn="just" eaLnBrk="0" hangingPunct="0">
              <a:lnSpc>
                <a:spcPct val="100000"/>
              </a:lnSpc>
              <a:spcBef>
                <a:spcPct val="0"/>
              </a:spcBef>
              <a:buFont typeface="Arial" panose="020B0604020202020204" pitchFamily="34" charset="0"/>
              <a:buNone/>
              <a:defRPr/>
            </a:pPr>
            <a:r>
              <a:rPr lang="ru-RU" sz="2400" i="1" u="sng" dirty="0" smtClean="0">
                <a:solidFill>
                  <a:srgbClr val="0070C0"/>
                </a:solidFill>
                <a:latin typeface="Times New Roman" panose="02020603050405020304" pitchFamily="18" charset="0"/>
                <a:cs typeface="Times New Roman" panose="02020603050405020304" pitchFamily="18" charset="0"/>
              </a:rPr>
              <a:t>Франциск поручил мастеру сконструировать механического льва, способного ходить, из груди которого появлялся бы букет </a:t>
            </a:r>
            <a:r>
              <a:rPr lang="ru-RU" sz="2400" i="1" u="sng" dirty="0" err="1" smtClean="0">
                <a:solidFill>
                  <a:srgbClr val="0070C0"/>
                </a:solidFill>
                <a:latin typeface="Times New Roman" panose="02020603050405020304" pitchFamily="18" charset="0"/>
                <a:cs typeface="Times New Roman" panose="02020603050405020304" pitchFamily="18" charset="0"/>
              </a:rPr>
              <a:t>лилий.Возможно</a:t>
            </a:r>
            <a:r>
              <a:rPr lang="ru-RU" sz="2400" i="1" u="sng" dirty="0" smtClean="0">
                <a:solidFill>
                  <a:srgbClr val="0070C0"/>
                </a:solidFill>
                <a:latin typeface="Times New Roman" panose="02020603050405020304" pitchFamily="18" charset="0"/>
                <a:cs typeface="Times New Roman" panose="02020603050405020304" pitchFamily="18" charset="0"/>
              </a:rPr>
              <a:t>, этот лев приветствовал короля в </a:t>
            </a:r>
            <a:r>
              <a:rPr lang="ru-RU" sz="2400" i="1" u="sng" dirty="0" smtClean="0">
                <a:solidFill>
                  <a:srgbClr val="0070C0"/>
                </a:solidFill>
                <a:latin typeface="Times New Roman" panose="02020603050405020304" pitchFamily="18" charset="0"/>
                <a:cs typeface="Times New Roman" panose="02020603050405020304" pitchFamily="18" charset="0"/>
                <a:hlinkClick r:id="rId11" tooltip="Лион"/>
              </a:rPr>
              <a:t>Лионе</a:t>
            </a:r>
            <a:r>
              <a:rPr lang="ru-RU" sz="2400" i="1" u="sng" dirty="0" smtClean="0">
                <a:solidFill>
                  <a:srgbClr val="0070C0"/>
                </a:solidFill>
                <a:latin typeface="Times New Roman" panose="02020603050405020304" pitchFamily="18" charset="0"/>
                <a:cs typeface="Times New Roman" panose="02020603050405020304" pitchFamily="18" charset="0"/>
              </a:rPr>
              <a:t> или использовался во время переговоров с </a:t>
            </a:r>
            <a:r>
              <a:rPr lang="ru-RU" sz="2400" i="1" u="sng" dirty="0" err="1" smtClean="0">
                <a:solidFill>
                  <a:srgbClr val="0070C0"/>
                </a:solidFill>
                <a:latin typeface="Times New Roman" panose="02020603050405020304" pitchFamily="18" charset="0"/>
                <a:cs typeface="Times New Roman" panose="02020603050405020304" pitchFamily="18" charset="0"/>
              </a:rPr>
              <a:t>папой.В</a:t>
            </a:r>
            <a:r>
              <a:rPr lang="ru-RU" sz="2400" i="1" u="sng" dirty="0" smtClean="0">
                <a:solidFill>
                  <a:srgbClr val="0070C0"/>
                </a:solidFill>
                <a:latin typeface="Times New Roman" panose="02020603050405020304" pitchFamily="18" charset="0"/>
                <a:cs typeface="Times New Roman" panose="02020603050405020304" pitchFamily="18" charset="0"/>
              </a:rPr>
              <a:t> </a:t>
            </a:r>
            <a:r>
              <a:rPr lang="ru-RU" sz="2400" i="1" u="sng" dirty="0" smtClean="0">
                <a:solidFill>
                  <a:srgbClr val="0070C0"/>
                </a:solidFill>
                <a:latin typeface="Times New Roman" panose="02020603050405020304" pitchFamily="18" charset="0"/>
                <a:cs typeface="Times New Roman" panose="02020603050405020304" pitchFamily="18" charset="0"/>
                <a:hlinkClick r:id="rId8" tooltip="1516"/>
              </a:rPr>
              <a:t>1516</a:t>
            </a:r>
            <a:r>
              <a:rPr lang="ru-RU" sz="2400" i="1" u="sng" dirty="0" smtClean="0">
                <a:solidFill>
                  <a:srgbClr val="0070C0"/>
                </a:solidFill>
                <a:latin typeface="Times New Roman" panose="02020603050405020304" pitchFamily="18" charset="0"/>
                <a:cs typeface="Times New Roman" panose="02020603050405020304" pitchFamily="18" charset="0"/>
              </a:rPr>
              <a:t> году Леонардо принял приглашение французского короля и поселился в его замке </a:t>
            </a:r>
            <a:r>
              <a:rPr lang="ru-RU" sz="2400" i="1" u="sng" dirty="0" err="1" smtClean="0">
                <a:solidFill>
                  <a:srgbClr val="0070C0"/>
                </a:solidFill>
                <a:latin typeface="Times New Roman" panose="02020603050405020304" pitchFamily="18" charset="0"/>
                <a:cs typeface="Times New Roman" panose="02020603050405020304" pitchFamily="18" charset="0"/>
                <a:hlinkClick r:id="rId12" tooltip="Кло-Люсе"/>
              </a:rPr>
              <a:t>Кло</a:t>
            </a:r>
            <a:r>
              <a:rPr lang="ru-RU" sz="2400" i="1" u="sng" dirty="0" smtClean="0">
                <a:solidFill>
                  <a:srgbClr val="0070C0"/>
                </a:solidFill>
                <a:latin typeface="Times New Roman" panose="02020603050405020304" pitchFamily="18" charset="0"/>
                <a:cs typeface="Times New Roman" panose="02020603050405020304" pitchFamily="18" charset="0"/>
                <a:hlinkClick r:id="rId12" tooltip="Кло-Люсе"/>
              </a:rPr>
              <a:t>-Люсе</a:t>
            </a:r>
            <a:r>
              <a:rPr lang="ru-RU" sz="2400" i="1" u="sng" dirty="0" smtClean="0">
                <a:solidFill>
                  <a:srgbClr val="0070C0"/>
                </a:solidFill>
                <a:latin typeface="Times New Roman" panose="02020603050405020304" pitchFamily="18" charset="0"/>
                <a:cs typeface="Times New Roman" panose="02020603050405020304" pitchFamily="18" charset="0"/>
              </a:rPr>
              <a:t>, —- там Франциск I провёл своё детство, — неподалёку от королевского замка </a:t>
            </a:r>
            <a:r>
              <a:rPr lang="ru-RU" sz="2400" i="1" u="sng" dirty="0" err="1" smtClean="0">
                <a:solidFill>
                  <a:srgbClr val="0070C0"/>
                </a:solidFill>
                <a:latin typeface="Times New Roman" panose="02020603050405020304" pitchFamily="18" charset="0"/>
                <a:cs typeface="Times New Roman" panose="02020603050405020304" pitchFamily="18" charset="0"/>
                <a:hlinkClick r:id="rId13" tooltip="Амбуаз (замок)"/>
              </a:rPr>
              <a:t>Амбуаз</a:t>
            </a:r>
            <a:r>
              <a:rPr lang="ru-RU" sz="2400" i="1" u="sng" dirty="0" smtClean="0">
                <a:solidFill>
                  <a:srgbClr val="0070C0"/>
                </a:solidFill>
                <a:latin typeface="Times New Roman" panose="02020603050405020304" pitchFamily="18" charset="0"/>
                <a:cs typeface="Times New Roman" panose="02020603050405020304" pitchFamily="18" charset="0"/>
              </a:rPr>
              <a:t>. В официальном звании первого королевского художника, инженера и архитектора Леонардо получал годовую ренту в тысячу экю. Никогда до этого в Италии Леонардо не имел звания инженера. Леонардо был не первым итальянским мастером, милостью французского короля получившим «свободу грезить, мыслить и творить», — до него подобную честь разделяли </a:t>
            </a:r>
            <a:r>
              <a:rPr lang="ru-RU" sz="2400" i="1" u="sng" dirty="0" err="1" smtClean="0">
                <a:solidFill>
                  <a:srgbClr val="0070C0"/>
                </a:solidFill>
                <a:latin typeface="Times New Roman" panose="02020603050405020304" pitchFamily="18" charset="0"/>
                <a:cs typeface="Times New Roman" panose="02020603050405020304" pitchFamily="18" charset="0"/>
                <a:hlinkClick r:id="rId14" tooltip="Андреа Соларио"/>
              </a:rPr>
              <a:t>Андреа</a:t>
            </a:r>
            <a:r>
              <a:rPr lang="ru-RU" sz="2400" i="1" u="sng" dirty="0" smtClean="0">
                <a:solidFill>
                  <a:srgbClr val="0070C0"/>
                </a:solidFill>
                <a:latin typeface="Times New Roman" panose="02020603050405020304" pitchFamily="18" charset="0"/>
                <a:cs typeface="Times New Roman" panose="02020603050405020304" pitchFamily="18" charset="0"/>
                <a:hlinkClick r:id="rId14" tooltip="Андреа Соларио"/>
              </a:rPr>
              <a:t> </a:t>
            </a:r>
            <a:r>
              <a:rPr lang="ru-RU" sz="2400" i="1" u="sng" dirty="0" err="1" smtClean="0">
                <a:solidFill>
                  <a:srgbClr val="0070C0"/>
                </a:solidFill>
                <a:latin typeface="Times New Roman" panose="02020603050405020304" pitchFamily="18" charset="0"/>
                <a:cs typeface="Times New Roman" panose="02020603050405020304" pitchFamily="18" charset="0"/>
                <a:hlinkClick r:id="rId14" tooltip="Андреа Соларио"/>
              </a:rPr>
              <a:t>Соларио</a:t>
            </a:r>
            <a:r>
              <a:rPr lang="ru-RU" sz="2400" i="1" u="sng" dirty="0" smtClean="0">
                <a:solidFill>
                  <a:srgbClr val="0070C0"/>
                </a:solidFill>
                <a:latin typeface="Times New Roman" panose="02020603050405020304" pitchFamily="18" charset="0"/>
                <a:cs typeface="Times New Roman" panose="02020603050405020304" pitchFamily="18" charset="0"/>
              </a:rPr>
              <a:t> и </a:t>
            </a:r>
            <a:r>
              <a:rPr lang="ru-RU" sz="2400" i="1" u="sng" dirty="0" smtClean="0">
                <a:solidFill>
                  <a:srgbClr val="0070C0"/>
                </a:solidFill>
                <a:latin typeface="Times New Roman" panose="02020603050405020304" pitchFamily="18" charset="0"/>
                <a:cs typeface="Times New Roman" panose="02020603050405020304" pitchFamily="18" charset="0"/>
                <a:hlinkClick r:id="rId15" tooltip="Фра Джованни Джокондо"/>
              </a:rPr>
              <a:t>Фра Джованни </a:t>
            </a:r>
            <a:r>
              <a:rPr lang="ru-RU" sz="2400" i="1" u="sng" dirty="0" err="1" smtClean="0">
                <a:solidFill>
                  <a:srgbClr val="0070C0"/>
                </a:solidFill>
                <a:latin typeface="Times New Roman" panose="02020603050405020304" pitchFamily="18" charset="0"/>
                <a:cs typeface="Times New Roman" panose="02020603050405020304" pitchFamily="18" charset="0"/>
                <a:hlinkClick r:id="rId15" tooltip="Фра Джованни Джокондо"/>
              </a:rPr>
              <a:t>Джокондо</a:t>
            </a:r>
            <a:r>
              <a:rPr lang="ru-RU" sz="2400" i="1" u="sng" dirty="0" smtClean="0">
                <a:solidFill>
                  <a:srgbClr val="0070C0"/>
                </a:solidFill>
                <a:latin typeface="Times New Roman" panose="02020603050405020304" pitchFamily="18" charset="0"/>
                <a:cs typeface="Times New Roman" panose="02020603050405020304" pitchFamily="18" charset="0"/>
              </a:rPr>
              <a:t>.</a:t>
            </a:r>
          </a:p>
          <a:p>
            <a:pPr algn="just" fontAlgn="auto">
              <a:spcAft>
                <a:spcPts val="0"/>
              </a:spcAft>
              <a:defRPr/>
            </a:pPr>
            <a:endParaRPr lang="ru-RU" sz="2400" i="1" u="sng" dirty="0" smtClean="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1"/>
          <p:cNvSpPr>
            <a:spLocks noGrp="1"/>
          </p:cNvSpPr>
          <p:nvPr>
            <p:ph type="title"/>
          </p:nvPr>
        </p:nvSpPr>
        <p:spPr/>
        <p:txBody>
          <a:bodyPr/>
          <a:lstStyle/>
          <a:p>
            <a:endParaRPr lang="ru-RU" smtClean="0"/>
          </a:p>
        </p:txBody>
      </p:sp>
      <p:sp>
        <p:nvSpPr>
          <p:cNvPr id="25603" name="Объект 2"/>
          <p:cNvSpPr>
            <a:spLocks noGrp="1"/>
          </p:cNvSpPr>
          <p:nvPr>
            <p:ph idx="1"/>
          </p:nvPr>
        </p:nvSpPr>
        <p:spPr>
          <a:xfrm>
            <a:off x="201613" y="136525"/>
            <a:ext cx="11855450" cy="7100888"/>
          </a:xfrm>
        </p:spPr>
        <p:txBody>
          <a:bodyPr/>
          <a:lstStyle/>
          <a:p>
            <a:pPr marL="0" indent="0" algn="just">
              <a:buFont typeface="Arial" panose="020B0604020202020204" pitchFamily="34" charset="0"/>
              <a:buNone/>
            </a:pPr>
            <a:r>
              <a:rPr lang="ru-RU" sz="2400" i="1" u="sng" smtClean="0">
                <a:solidFill>
                  <a:srgbClr val="0070C0"/>
                </a:solidFill>
                <a:latin typeface="Times New Roman" panose="02020603050405020304" pitchFamily="18" charset="0"/>
                <a:cs typeface="Times New Roman" panose="02020603050405020304" pitchFamily="18" charset="0"/>
              </a:rPr>
              <a:t>Во Франции Леонардо почти не рисовал, но мастерски занимался организацией придворных празднеств, планированием нового дворца в Роморантане при задуманном изменении речного русла, проектом канала между </a:t>
            </a:r>
            <a:r>
              <a:rPr lang="ru-RU" sz="2400" i="1" u="sng" smtClean="0">
                <a:solidFill>
                  <a:srgbClr val="0070C0"/>
                </a:solidFill>
                <a:latin typeface="Times New Roman" panose="02020603050405020304" pitchFamily="18" charset="0"/>
                <a:cs typeface="Times New Roman" panose="02020603050405020304" pitchFamily="18" charset="0"/>
                <a:hlinkClick r:id="rId2" tooltip="Луара"/>
              </a:rPr>
              <a:t>Луарой</a:t>
            </a:r>
            <a:r>
              <a:rPr lang="ru-RU" sz="2400" i="1" u="sng" smtClean="0">
                <a:solidFill>
                  <a:srgbClr val="0070C0"/>
                </a:solidFill>
                <a:latin typeface="Times New Roman" panose="02020603050405020304" pitchFamily="18" charset="0"/>
                <a:cs typeface="Times New Roman" panose="02020603050405020304" pitchFamily="18" charset="0"/>
              </a:rPr>
              <a:t> и </a:t>
            </a:r>
            <a:r>
              <a:rPr lang="ru-RU" sz="2400" i="1" u="sng" smtClean="0">
                <a:solidFill>
                  <a:srgbClr val="0070C0"/>
                </a:solidFill>
                <a:latin typeface="Times New Roman" panose="02020603050405020304" pitchFamily="18" charset="0"/>
                <a:cs typeface="Times New Roman" panose="02020603050405020304" pitchFamily="18" charset="0"/>
                <a:hlinkClick r:id="rId3" tooltip="Сона (приток Роны)"/>
              </a:rPr>
              <a:t>Соной</a:t>
            </a:r>
            <a:r>
              <a:rPr lang="ru-RU" sz="2400" i="1" u="sng" smtClean="0">
                <a:solidFill>
                  <a:srgbClr val="0070C0"/>
                </a:solidFill>
                <a:latin typeface="Times New Roman" panose="02020603050405020304" pitchFamily="18" charset="0"/>
                <a:cs typeface="Times New Roman" panose="02020603050405020304" pitchFamily="18" charset="0"/>
              </a:rPr>
              <a:t>, главной двухзаходной спиральной лестницей в замке </a:t>
            </a:r>
            <a:r>
              <a:rPr lang="ru-RU" sz="2400" i="1" u="sng" smtClean="0">
                <a:solidFill>
                  <a:srgbClr val="0070C0"/>
                </a:solidFill>
                <a:latin typeface="Times New Roman" panose="02020603050405020304" pitchFamily="18" charset="0"/>
                <a:cs typeface="Times New Roman" panose="02020603050405020304" pitchFamily="18" charset="0"/>
                <a:hlinkClick r:id="rId4" tooltip="Замок Шамбор"/>
              </a:rPr>
              <a:t>Шамбор</a:t>
            </a:r>
            <a:r>
              <a:rPr lang="ru-RU" sz="2400" i="1" u="sng" smtClean="0">
                <a:solidFill>
                  <a:srgbClr val="0070C0"/>
                </a:solidFill>
                <a:latin typeface="Times New Roman" panose="02020603050405020304" pitchFamily="18" charset="0"/>
                <a:cs typeface="Times New Roman" panose="02020603050405020304" pitchFamily="18" charset="0"/>
              </a:rPr>
              <a:t>. За два года до смерти у мастера онемела правая рука, и он с трудом передвигался без посторонней помощи. Третий год жизни в </a:t>
            </a:r>
            <a:r>
              <a:rPr lang="ru-RU" sz="2400" i="1" u="sng" smtClean="0">
                <a:solidFill>
                  <a:srgbClr val="0070C0"/>
                </a:solidFill>
                <a:latin typeface="Times New Roman" panose="02020603050405020304" pitchFamily="18" charset="0"/>
                <a:cs typeface="Times New Roman" panose="02020603050405020304" pitchFamily="18" charset="0"/>
                <a:hlinkClick r:id="rId5" tooltip="Амбуаз"/>
              </a:rPr>
              <a:t>Амбуазе</a:t>
            </a:r>
            <a:r>
              <a:rPr lang="ru-RU" sz="2400" i="1" u="sng" smtClean="0">
                <a:solidFill>
                  <a:srgbClr val="0070C0"/>
                </a:solidFill>
                <a:latin typeface="Times New Roman" panose="02020603050405020304" pitchFamily="18" charset="0"/>
                <a:cs typeface="Times New Roman" panose="02020603050405020304" pitchFamily="18" charset="0"/>
              </a:rPr>
              <a:t> 67-летний Леонардо провел в постели. </a:t>
            </a:r>
            <a:r>
              <a:rPr lang="ru-RU" sz="2400" i="1" u="sng" smtClean="0">
                <a:solidFill>
                  <a:srgbClr val="0070C0"/>
                </a:solidFill>
                <a:latin typeface="Times New Roman" panose="02020603050405020304" pitchFamily="18" charset="0"/>
                <a:cs typeface="Times New Roman" panose="02020603050405020304" pitchFamily="18" charset="0"/>
                <a:hlinkClick r:id="rId6" tooltip="23 апреля"/>
              </a:rPr>
              <a:t>23 апреля</a:t>
            </a:r>
            <a:r>
              <a:rPr lang="ru-RU" sz="2400" i="1" u="sng" smtClean="0">
                <a:solidFill>
                  <a:srgbClr val="0070C0"/>
                </a:solidFill>
                <a:latin typeface="Times New Roman" panose="02020603050405020304" pitchFamily="18" charset="0"/>
                <a:cs typeface="Times New Roman" panose="02020603050405020304" pitchFamily="18" charset="0"/>
              </a:rPr>
              <a:t> </a:t>
            </a:r>
            <a:r>
              <a:rPr lang="ru-RU" sz="2400" i="1" u="sng" smtClean="0">
                <a:solidFill>
                  <a:srgbClr val="0070C0"/>
                </a:solidFill>
                <a:latin typeface="Times New Roman" panose="02020603050405020304" pitchFamily="18" charset="0"/>
                <a:cs typeface="Times New Roman" panose="02020603050405020304" pitchFamily="18" charset="0"/>
                <a:hlinkClick r:id="rId7" tooltip="1519 год"/>
              </a:rPr>
              <a:t>1519 года</a:t>
            </a:r>
            <a:r>
              <a:rPr lang="ru-RU" sz="2400" i="1" u="sng" smtClean="0">
                <a:solidFill>
                  <a:srgbClr val="0070C0"/>
                </a:solidFill>
                <a:latin typeface="Times New Roman" panose="02020603050405020304" pitchFamily="18" charset="0"/>
                <a:cs typeface="Times New Roman" panose="02020603050405020304" pitchFamily="18" charset="0"/>
              </a:rPr>
              <a:t> он оставил завещание, а </a:t>
            </a:r>
            <a:r>
              <a:rPr lang="ru-RU" sz="2400" i="1" u="sng" smtClean="0">
                <a:solidFill>
                  <a:srgbClr val="0070C0"/>
                </a:solidFill>
                <a:latin typeface="Times New Roman" panose="02020603050405020304" pitchFamily="18" charset="0"/>
                <a:cs typeface="Times New Roman" panose="02020603050405020304" pitchFamily="18" charset="0"/>
                <a:hlinkClick r:id="rId8" tooltip="2 мая"/>
              </a:rPr>
              <a:t>2 мая</a:t>
            </a:r>
            <a:r>
              <a:rPr lang="ru-RU" sz="2400" i="1" u="sng" smtClean="0">
                <a:solidFill>
                  <a:srgbClr val="0070C0"/>
                </a:solidFill>
                <a:latin typeface="Times New Roman" panose="02020603050405020304" pitchFamily="18" charset="0"/>
                <a:cs typeface="Times New Roman" panose="02020603050405020304" pitchFamily="18" charset="0"/>
              </a:rPr>
              <a:t> скончался в окружении учеников и своих шедевров в </a:t>
            </a:r>
            <a:r>
              <a:rPr lang="ru-RU" sz="2400" i="1" u="sng" smtClean="0">
                <a:solidFill>
                  <a:srgbClr val="0070C0"/>
                </a:solidFill>
                <a:latin typeface="Times New Roman" panose="02020603050405020304" pitchFamily="18" charset="0"/>
                <a:cs typeface="Times New Roman" panose="02020603050405020304" pitchFamily="18" charset="0"/>
                <a:hlinkClick r:id="rId9" tooltip="Кло-Люсе"/>
              </a:rPr>
              <a:t>Кло-Люсе</a:t>
            </a:r>
            <a:r>
              <a:rPr lang="ru-RU" sz="2400" i="1" u="sng" smtClean="0">
                <a:solidFill>
                  <a:srgbClr val="0070C0"/>
                </a:solidFill>
                <a:latin typeface="Times New Roman" panose="02020603050405020304" pitchFamily="18" charset="0"/>
                <a:cs typeface="Times New Roman" panose="02020603050405020304" pitchFamily="18" charset="0"/>
              </a:rPr>
              <a:t>. По словам Вазари, да Винчи умер на руках короля </a:t>
            </a:r>
            <a:r>
              <a:rPr lang="ru-RU" sz="2400" i="1" u="sng" smtClean="0">
                <a:solidFill>
                  <a:srgbClr val="0070C0"/>
                </a:solidFill>
                <a:latin typeface="Times New Roman" panose="02020603050405020304" pitchFamily="18" charset="0"/>
                <a:cs typeface="Times New Roman" panose="02020603050405020304" pitchFamily="18" charset="0"/>
                <a:hlinkClick r:id="rId10" tooltip="Франциск I"/>
              </a:rPr>
              <a:t>Франциска I</a:t>
            </a:r>
            <a:r>
              <a:rPr lang="ru-RU" sz="2400" i="1" u="sng" smtClean="0">
                <a:solidFill>
                  <a:srgbClr val="0070C0"/>
                </a:solidFill>
                <a:latin typeface="Times New Roman" panose="02020603050405020304" pitchFamily="18" charset="0"/>
                <a:cs typeface="Times New Roman" panose="02020603050405020304" pitchFamily="18" charset="0"/>
              </a:rPr>
              <a:t>, своего близкого друга. Эта малодостоверная, но распространённая во Франции легенда нашла отражение в полотнах </a:t>
            </a:r>
            <a:r>
              <a:rPr lang="ru-RU" sz="2400" i="1" u="sng" smtClean="0">
                <a:solidFill>
                  <a:srgbClr val="0070C0"/>
                </a:solidFill>
                <a:latin typeface="Times New Roman" panose="02020603050405020304" pitchFamily="18" charset="0"/>
                <a:cs typeface="Times New Roman" panose="02020603050405020304" pitchFamily="18" charset="0"/>
                <a:hlinkClick r:id="rId11" tooltip="Энгр"/>
              </a:rPr>
              <a:t>Энгра</a:t>
            </a:r>
            <a:r>
              <a:rPr lang="ru-RU" sz="2400" i="1" u="sng" smtClean="0">
                <a:solidFill>
                  <a:srgbClr val="0070C0"/>
                </a:solidFill>
                <a:latin typeface="Times New Roman" panose="02020603050405020304" pitchFamily="18" charset="0"/>
                <a:cs typeface="Times New Roman" panose="02020603050405020304" pitchFamily="18" charset="0"/>
              </a:rPr>
              <a:t>, </a:t>
            </a:r>
            <a:r>
              <a:rPr lang="ru-RU" sz="2400" i="1" u="sng" smtClean="0">
                <a:solidFill>
                  <a:srgbClr val="0070C0"/>
                </a:solidFill>
                <a:latin typeface="Times New Roman" panose="02020603050405020304" pitchFamily="18" charset="0"/>
                <a:cs typeface="Times New Roman" panose="02020603050405020304" pitchFamily="18" charset="0"/>
                <a:hlinkClick r:id="rId12" tooltip="Кауфман, Ангелика"/>
              </a:rPr>
              <a:t>Ангелики Кауфман</a:t>
            </a:r>
            <a:r>
              <a:rPr lang="ru-RU" sz="2400" i="1" u="sng" smtClean="0">
                <a:solidFill>
                  <a:srgbClr val="0070C0"/>
                </a:solidFill>
                <a:latin typeface="Times New Roman" panose="02020603050405020304" pitchFamily="18" charset="0"/>
                <a:cs typeface="Times New Roman" panose="02020603050405020304" pitchFamily="18" charset="0"/>
              </a:rPr>
              <a:t> и многих других живописцев. Леонардо да Винчи был похоронен в замке Амбуаз. На могильной плите была выбита надпись: «В стенах этого монастыря покоится прах Леонардо да Винчи, величайшего художника, инженера и зодчего Французского королевства».</a:t>
            </a:r>
          </a:p>
          <a:p>
            <a:pPr marL="0" indent="0" algn="just">
              <a:buFont typeface="Arial" panose="020B0604020202020204" pitchFamily="34" charset="0"/>
              <a:buNone/>
            </a:pPr>
            <a:r>
              <a:rPr lang="ru-RU" sz="2400" i="1" u="sng" smtClean="0">
                <a:solidFill>
                  <a:srgbClr val="0070C0"/>
                </a:solidFill>
                <a:latin typeface="Times New Roman" panose="02020603050405020304" pitchFamily="18" charset="0"/>
                <a:cs typeface="Times New Roman" panose="02020603050405020304" pitchFamily="18" charset="0"/>
              </a:rPr>
              <a:t>Основным наследником был сопровождавший Леонардо ученик и друг </a:t>
            </a:r>
            <a:r>
              <a:rPr lang="ru-RU" sz="2400" i="1" u="sng" smtClean="0">
                <a:solidFill>
                  <a:srgbClr val="0070C0"/>
                </a:solidFill>
                <a:latin typeface="Times New Roman" panose="02020603050405020304" pitchFamily="18" charset="0"/>
                <a:cs typeface="Times New Roman" panose="02020603050405020304" pitchFamily="18" charset="0"/>
                <a:hlinkClick r:id="rId13" tooltip="Франческо Мельци"/>
              </a:rPr>
              <a:t>Франческо Мельци</a:t>
            </a:r>
            <a:r>
              <a:rPr lang="ru-RU" sz="2400" i="1" u="sng" smtClean="0">
                <a:solidFill>
                  <a:srgbClr val="0070C0"/>
                </a:solidFill>
                <a:latin typeface="Times New Roman" panose="02020603050405020304" pitchFamily="18" charset="0"/>
                <a:cs typeface="Times New Roman" panose="02020603050405020304" pitchFamily="18" charset="0"/>
              </a:rPr>
              <a:t>, который в последующие 50 лет оставался главным распорядителем наследства мастера, включавшего кроме картин инструменты, библиотеку и не менее 50 тысяч оригинальных документов на различные темы, из которых до наших дней сохранилась лишь треть. Другому ученику </a:t>
            </a:r>
            <a:r>
              <a:rPr lang="ru-RU" sz="2400" i="1" u="sng" smtClean="0">
                <a:solidFill>
                  <a:srgbClr val="0070C0"/>
                </a:solidFill>
                <a:latin typeface="Times New Roman" panose="02020603050405020304" pitchFamily="18" charset="0"/>
                <a:cs typeface="Times New Roman" panose="02020603050405020304" pitchFamily="18" charset="0"/>
                <a:hlinkClick r:id="rId14" tooltip="Салаи"/>
              </a:rPr>
              <a:t>Салаи</a:t>
            </a:r>
            <a:r>
              <a:rPr lang="ru-RU" sz="2400" i="1" u="sng" smtClean="0">
                <a:solidFill>
                  <a:srgbClr val="0070C0"/>
                </a:solidFill>
                <a:latin typeface="Times New Roman" panose="02020603050405020304" pitchFamily="18" charset="0"/>
                <a:cs typeface="Times New Roman" panose="02020603050405020304" pitchFamily="18" charset="0"/>
              </a:rPr>
              <a:t> и слуге досталось по половине </a:t>
            </a:r>
            <a:r>
              <a:rPr lang="ru-RU" sz="2400" i="1" u="sng" smtClean="0">
                <a:solidFill>
                  <a:srgbClr val="0070C0"/>
                </a:solidFill>
                <a:latin typeface="Times New Roman" panose="02020603050405020304" pitchFamily="18" charset="0"/>
                <a:cs typeface="Times New Roman" panose="02020603050405020304" pitchFamily="18" charset="0"/>
                <a:hlinkClick r:id="rId15" tooltip="Виноградник"/>
              </a:rPr>
              <a:t>виноградников</a:t>
            </a:r>
            <a:r>
              <a:rPr lang="ru-RU" sz="2400" i="1" u="sng" smtClean="0">
                <a:solidFill>
                  <a:srgbClr val="0070C0"/>
                </a:solidFill>
                <a:latin typeface="Times New Roman" panose="02020603050405020304" pitchFamily="18" charset="0"/>
                <a:cs typeface="Times New Roman" panose="02020603050405020304" pitchFamily="18" charset="0"/>
              </a:rPr>
              <a:t> Леонардо.</a:t>
            </a:r>
          </a:p>
          <a:p>
            <a:pPr marL="0" indent="0" algn="just">
              <a:buFont typeface="Arial" panose="020B0604020202020204" pitchFamily="34" charset="0"/>
              <a:buNone/>
            </a:pPr>
            <a:endParaRPr lang="ru-RU" sz="2400" i="1" u="sng" smtClean="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595313"/>
          </a:xfrm>
        </p:spPr>
        <p:txBody>
          <a:bodyPr rtlCol="0">
            <a:normAutofit fontScale="90000"/>
          </a:bodyPr>
          <a:lstStyle/>
          <a:p>
            <a:pPr fontAlgn="auto">
              <a:spcAft>
                <a:spcPts val="0"/>
              </a:spcAft>
              <a:defRPr/>
            </a:pPr>
            <a:r>
              <a:rPr lang="ru-RU" b="1" i="1" dirty="0" smtClean="0">
                <a:solidFill>
                  <a:srgbClr val="0070C0"/>
                </a:solidFill>
                <a:latin typeface="Times New Roman" panose="02020603050405020304" pitchFamily="18" charset="0"/>
                <a:cs typeface="Times New Roman" panose="02020603050405020304" pitchFamily="18" charset="0"/>
              </a:rPr>
              <a:t>Искусство</a:t>
            </a:r>
            <a:br>
              <a:rPr lang="ru-RU" b="1" i="1" dirty="0" smtClean="0">
                <a:solidFill>
                  <a:srgbClr val="0070C0"/>
                </a:solidFill>
                <a:latin typeface="Times New Roman" panose="02020603050405020304" pitchFamily="18" charset="0"/>
                <a:cs typeface="Times New Roman" panose="02020603050405020304" pitchFamily="18" charset="0"/>
              </a:rPr>
            </a:br>
            <a:endParaRPr lang="ru-RU" i="1" dirty="0" smtClean="0">
              <a:solidFill>
                <a:srgbClr val="0070C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01613" y="650875"/>
            <a:ext cx="11779250" cy="6207125"/>
          </a:xfrm>
        </p:spPr>
        <p:txBody>
          <a:bodyPr rtlCol="0">
            <a:noAutofit/>
          </a:bodyPr>
          <a:lstStyle/>
          <a:p>
            <a:pPr marL="0" indent="0" algn="just" eaLnBrk="0" hangingPunct="0">
              <a:lnSpc>
                <a:spcPct val="100000"/>
              </a:lnSpc>
              <a:spcBef>
                <a:spcPct val="0"/>
              </a:spcBef>
              <a:buFont typeface="Arial" panose="020B0604020202020204" pitchFamily="34" charset="0"/>
              <a:buNone/>
              <a:defRPr/>
            </a:pPr>
            <a:r>
              <a:rPr lang="ru-RU" sz="2400" i="1" u="sng" dirty="0" smtClean="0">
                <a:solidFill>
                  <a:srgbClr val="0070C0"/>
                </a:solidFill>
                <a:latin typeface="Times New Roman" panose="02020603050405020304" pitchFamily="18" charset="0"/>
                <a:cs typeface="Times New Roman" panose="02020603050405020304" pitchFamily="18" charset="0"/>
              </a:rPr>
              <a:t>Нашим современникам Леонардо в первую очередь известен как художник. Однако сам да Винчи в разные периоды своей жизни считал себя в первую очередь инженером или учёным. Он отдавал изобразительному искусству не очень много времени и работал достаточно медленно. Поэтому художественное наследие Леонардо количественно не велико, а ряд его работ утрачен или сильно повреждён. Однако его вклад в мировую художественную культуру является исключительно важным даже на фоне той когорты гениев, которую дало Итальянское Возрождение. Благодаря его работам искусство живописи перешло на качественно новый этап своего развития. Предшествующие Леонардо художники Ренессанса решительно отказывались от многих условностей средневекового искусства. Это было движения в сторону реализма и многое уже было достигнуто в изучении перспективы, </a:t>
            </a:r>
            <a:r>
              <a:rPr lang="ru-RU" sz="2400" i="1" u="sng" dirty="0" smtClean="0">
                <a:solidFill>
                  <a:srgbClr val="0070C0"/>
                </a:solidFill>
                <a:latin typeface="Times New Roman" panose="02020603050405020304" pitchFamily="18" charset="0"/>
                <a:cs typeface="Times New Roman" panose="02020603050405020304" pitchFamily="18" charset="0"/>
                <a:hlinkClick r:id="rId2" tooltip="Анатомия"/>
              </a:rPr>
              <a:t>анатомии</a:t>
            </a:r>
            <a:r>
              <a:rPr lang="ru-RU" sz="2400" i="1" u="sng" dirty="0" smtClean="0">
                <a:solidFill>
                  <a:srgbClr val="0070C0"/>
                </a:solidFill>
                <a:latin typeface="Times New Roman" panose="02020603050405020304" pitchFamily="18" charset="0"/>
                <a:cs typeface="Times New Roman" panose="02020603050405020304" pitchFamily="18" charset="0"/>
              </a:rPr>
              <a:t>, большей свободы в композиционных решениях. Но в плане живописности, работы с краской, художники были ещё достаточно условны и </a:t>
            </a:r>
            <a:r>
              <a:rPr lang="ru-RU" sz="2400" i="1" u="sng" dirty="0" err="1" smtClean="0">
                <a:solidFill>
                  <a:srgbClr val="0070C0"/>
                </a:solidFill>
                <a:latin typeface="Times New Roman" panose="02020603050405020304" pitchFamily="18" charset="0"/>
                <a:cs typeface="Times New Roman" panose="02020603050405020304" pitchFamily="18" charset="0"/>
              </a:rPr>
              <a:t>скованы</a:t>
            </a:r>
            <a:r>
              <a:rPr lang="ru-RU" sz="2400" i="1" u="sng" dirty="0" smtClean="0">
                <a:solidFill>
                  <a:srgbClr val="0070C0"/>
                </a:solidFill>
                <a:latin typeface="Times New Roman" panose="02020603050405020304" pitchFamily="18" charset="0"/>
                <a:cs typeface="Times New Roman" panose="02020603050405020304" pitchFamily="18" charset="0"/>
              </a:rPr>
              <a:t>. Линия на картине четко очерчивала предмет, и изображение имело вид раскрашенного рисунка. </a:t>
            </a:r>
          </a:p>
          <a:p>
            <a:pPr algn="just" fontAlgn="auto">
              <a:spcAft>
                <a:spcPts val="0"/>
              </a:spcAft>
              <a:defRPr/>
            </a:pPr>
            <a:endParaRPr lang="ru-RU" sz="2400" i="1" u="sng" dirty="0" smtClean="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Заголовок 1"/>
          <p:cNvSpPr>
            <a:spLocks noGrp="1"/>
          </p:cNvSpPr>
          <p:nvPr>
            <p:ph type="title"/>
          </p:nvPr>
        </p:nvSpPr>
        <p:spPr>
          <a:xfrm>
            <a:off x="838200" y="0"/>
            <a:ext cx="10515600" cy="876300"/>
          </a:xfrm>
        </p:spPr>
        <p:txBody>
          <a:bodyPr/>
          <a:lstStyle/>
          <a:p>
            <a:r>
              <a:rPr lang="ru-RU" b="1" i="1" smtClean="0">
                <a:solidFill>
                  <a:srgbClr val="0070C0"/>
                </a:solidFill>
                <a:latin typeface="Times New Roman" panose="02020603050405020304" pitchFamily="18" charset="0"/>
                <a:cs typeface="Times New Roman" panose="02020603050405020304" pitchFamily="18" charset="0"/>
              </a:rPr>
              <a:t>Наука и инженерное дело</a:t>
            </a:r>
            <a:endParaRPr lang="ru-RU" i="1" smtClean="0">
              <a:solidFill>
                <a:srgbClr val="0070C0"/>
              </a:solidFill>
              <a:latin typeface="Times New Roman" panose="02020603050405020304" pitchFamily="18" charset="0"/>
              <a:cs typeface="Times New Roman" panose="02020603050405020304" pitchFamily="18" charset="0"/>
            </a:endParaRPr>
          </a:p>
        </p:txBody>
      </p:sp>
      <p:sp>
        <p:nvSpPr>
          <p:cNvPr id="27651" name="Объект 2"/>
          <p:cNvSpPr>
            <a:spLocks noGrp="1"/>
          </p:cNvSpPr>
          <p:nvPr>
            <p:ph idx="1"/>
          </p:nvPr>
        </p:nvSpPr>
        <p:spPr>
          <a:xfrm>
            <a:off x="185738" y="419100"/>
            <a:ext cx="11887200" cy="6911975"/>
          </a:xfrm>
        </p:spPr>
        <p:txBody>
          <a:bodyPr/>
          <a:lstStyle/>
          <a:p>
            <a:pPr marL="0" indent="0" algn="just">
              <a:buFont typeface="Arial" panose="020B0604020202020204" pitchFamily="34" charset="0"/>
              <a:buNone/>
            </a:pPr>
            <a:endParaRPr lang="ru-RU" sz="2400" b="1" i="1" u="sng" smtClean="0">
              <a:solidFill>
                <a:srgbClr val="0070C0"/>
              </a:solidFill>
              <a:latin typeface="Times New Roman" panose="02020603050405020304" pitchFamily="18" charset="0"/>
              <a:cs typeface="Times New Roman" panose="02020603050405020304" pitchFamily="18" charset="0"/>
            </a:endParaRPr>
          </a:p>
          <a:p>
            <a:pPr marL="0" indent="0" algn="just">
              <a:buFont typeface="Arial" panose="020B0604020202020204" pitchFamily="34" charset="0"/>
              <a:buNone/>
            </a:pPr>
            <a:r>
              <a:rPr lang="ru-RU" sz="2400" i="1" u="sng" smtClean="0">
                <a:solidFill>
                  <a:srgbClr val="0070C0"/>
                </a:solidFill>
                <a:latin typeface="Times New Roman" panose="02020603050405020304" pitchFamily="18" charset="0"/>
                <a:cs typeface="Times New Roman" panose="02020603050405020304" pitchFamily="18" charset="0"/>
              </a:rPr>
              <a:t>Единственное его изобретение, получившее признание при его жизни — </a:t>
            </a:r>
            <a:r>
              <a:rPr lang="ru-RU" sz="2400" i="1" u="sng" smtClean="0">
                <a:solidFill>
                  <a:srgbClr val="0070C0"/>
                </a:solidFill>
                <a:latin typeface="Times New Roman" panose="02020603050405020304" pitchFamily="18" charset="0"/>
                <a:cs typeface="Times New Roman" panose="02020603050405020304" pitchFamily="18" charset="0"/>
                <a:hlinkClick r:id="rId2" tooltip="Колесцовый замок"/>
              </a:rPr>
              <a:t>колесцовый замок</a:t>
            </a:r>
            <a:r>
              <a:rPr lang="ru-RU" sz="2400" i="1" u="sng" smtClean="0">
                <a:solidFill>
                  <a:srgbClr val="0070C0"/>
                </a:solidFill>
                <a:latin typeface="Times New Roman" panose="02020603050405020304" pitchFamily="18" charset="0"/>
                <a:cs typeface="Times New Roman" panose="02020603050405020304" pitchFamily="18" charset="0"/>
              </a:rPr>
              <a:t> для </a:t>
            </a:r>
            <a:r>
              <a:rPr lang="ru-RU" sz="2400" i="1" u="sng" smtClean="0">
                <a:solidFill>
                  <a:srgbClr val="0070C0"/>
                </a:solidFill>
                <a:latin typeface="Times New Roman" panose="02020603050405020304" pitchFamily="18" charset="0"/>
                <a:cs typeface="Times New Roman" panose="02020603050405020304" pitchFamily="18" charset="0"/>
                <a:hlinkClick r:id="rId3" tooltip="Пистолет"/>
              </a:rPr>
              <a:t>пистолета</a:t>
            </a:r>
            <a:r>
              <a:rPr lang="ru-RU" sz="2400" i="1" u="sng" smtClean="0">
                <a:solidFill>
                  <a:srgbClr val="0070C0"/>
                </a:solidFill>
                <a:latin typeface="Times New Roman" panose="02020603050405020304" pitchFamily="18" charset="0"/>
                <a:cs typeface="Times New Roman" panose="02020603050405020304" pitchFamily="18" charset="0"/>
              </a:rPr>
              <a:t> (заводившийся ключом). В начале колесцовый пистолет был мало распространён, но уже к середине </a:t>
            </a:r>
            <a:r>
              <a:rPr lang="ru-RU" sz="2400" i="1" u="sng" smtClean="0">
                <a:solidFill>
                  <a:srgbClr val="0070C0"/>
                </a:solidFill>
                <a:latin typeface="Times New Roman" panose="02020603050405020304" pitchFamily="18" charset="0"/>
                <a:cs typeface="Times New Roman" panose="02020603050405020304" pitchFamily="18" charset="0"/>
                <a:hlinkClick r:id="rId4" tooltip="XVI век"/>
              </a:rPr>
              <a:t>XVI века</a:t>
            </a:r>
            <a:r>
              <a:rPr lang="ru-RU" sz="2400" i="1" u="sng" smtClean="0">
                <a:solidFill>
                  <a:srgbClr val="0070C0"/>
                </a:solidFill>
                <a:latin typeface="Times New Roman" panose="02020603050405020304" pitchFamily="18" charset="0"/>
                <a:cs typeface="Times New Roman" panose="02020603050405020304" pitchFamily="18" charset="0"/>
              </a:rPr>
              <a:t> приобрёл популярность у </a:t>
            </a:r>
            <a:r>
              <a:rPr lang="ru-RU" sz="2400" i="1" u="sng" smtClean="0">
                <a:solidFill>
                  <a:srgbClr val="0070C0"/>
                </a:solidFill>
                <a:latin typeface="Times New Roman" panose="02020603050405020304" pitchFamily="18" charset="0"/>
                <a:cs typeface="Times New Roman" panose="02020603050405020304" pitchFamily="18" charset="0"/>
                <a:hlinkClick r:id="rId5" tooltip="Дворянство"/>
              </a:rPr>
              <a:t>дворян</a:t>
            </a:r>
            <a:r>
              <a:rPr lang="ru-RU" sz="2400" i="1" u="sng" smtClean="0">
                <a:solidFill>
                  <a:srgbClr val="0070C0"/>
                </a:solidFill>
                <a:latin typeface="Times New Roman" panose="02020603050405020304" pitchFamily="18" charset="0"/>
                <a:cs typeface="Times New Roman" panose="02020603050405020304" pitchFamily="18" charset="0"/>
              </a:rPr>
              <a:t>, особенно у кавалерии, что даже отразилось на конструкции </a:t>
            </a:r>
            <a:r>
              <a:rPr lang="ru-RU" sz="2400" i="1" u="sng" smtClean="0">
                <a:solidFill>
                  <a:srgbClr val="0070C0"/>
                </a:solidFill>
                <a:latin typeface="Times New Roman" panose="02020603050405020304" pitchFamily="18" charset="0"/>
                <a:cs typeface="Times New Roman" panose="02020603050405020304" pitchFamily="18" charset="0"/>
                <a:hlinkClick r:id="rId6" tooltip="Латы"/>
              </a:rPr>
              <a:t>лат</a:t>
            </a:r>
            <a:r>
              <a:rPr lang="ru-RU" sz="2400" i="1" u="sng" smtClean="0">
                <a:solidFill>
                  <a:srgbClr val="0070C0"/>
                </a:solidFill>
                <a:latin typeface="Times New Roman" panose="02020603050405020304" pitchFamily="18" charset="0"/>
                <a:cs typeface="Times New Roman" panose="02020603050405020304" pitchFamily="18" charset="0"/>
              </a:rPr>
              <a:t>, а именно: </a:t>
            </a:r>
            <a:r>
              <a:rPr lang="ru-RU" sz="2400" i="1" u="sng" smtClean="0">
                <a:solidFill>
                  <a:srgbClr val="0070C0"/>
                </a:solidFill>
                <a:latin typeface="Times New Roman" panose="02020603050405020304" pitchFamily="18" charset="0"/>
                <a:cs typeface="Times New Roman" panose="02020603050405020304" pitchFamily="18" charset="0"/>
                <a:hlinkClick r:id="rId7" tooltip="Максимилиановский доспех"/>
              </a:rPr>
              <a:t>максимилиановские доспехи</a:t>
            </a:r>
            <a:r>
              <a:rPr lang="ru-RU" sz="2400" i="1" u="sng" smtClean="0">
                <a:solidFill>
                  <a:srgbClr val="0070C0"/>
                </a:solidFill>
                <a:latin typeface="Times New Roman" panose="02020603050405020304" pitchFamily="18" charset="0"/>
                <a:cs typeface="Times New Roman" panose="02020603050405020304" pitchFamily="18" charset="0"/>
              </a:rPr>
              <a:t> ради стрельбы из пистолетов стали делать с перчатками вместо рукавиц. Колесцовый замок для пистолета, изобретённый Леонардо да Винчи, был настолько совершенен, что продолжал встречаться и в </a:t>
            </a:r>
            <a:r>
              <a:rPr lang="ru-RU" sz="2400" i="1" u="sng" smtClean="0">
                <a:solidFill>
                  <a:srgbClr val="0070C0"/>
                </a:solidFill>
                <a:latin typeface="Times New Roman" panose="02020603050405020304" pitchFamily="18" charset="0"/>
                <a:cs typeface="Times New Roman" panose="02020603050405020304" pitchFamily="18" charset="0"/>
                <a:hlinkClick r:id="rId8" tooltip="XIX век"/>
              </a:rPr>
              <a:t>XIX веке</a:t>
            </a:r>
            <a:r>
              <a:rPr lang="ru-RU" sz="2400" i="1" u="sng" smtClean="0">
                <a:solidFill>
                  <a:srgbClr val="0070C0"/>
                </a:solidFill>
                <a:latin typeface="Times New Roman" panose="02020603050405020304" pitchFamily="18" charset="0"/>
                <a:cs typeface="Times New Roman" panose="02020603050405020304" pitchFamily="18" charset="0"/>
              </a:rPr>
              <a:t>онардо да Винчи интересовали проблемы </a:t>
            </a:r>
            <a:r>
              <a:rPr lang="ru-RU" sz="2400" i="1" u="sng" smtClean="0">
                <a:solidFill>
                  <a:srgbClr val="0070C0"/>
                </a:solidFill>
                <a:latin typeface="Times New Roman" panose="02020603050405020304" pitchFamily="18" charset="0"/>
                <a:cs typeface="Times New Roman" panose="02020603050405020304" pitchFamily="18" charset="0"/>
                <a:hlinkClick r:id="rId9" tooltip="Полёт"/>
              </a:rPr>
              <a:t>полёта</a:t>
            </a:r>
            <a:r>
              <a:rPr lang="ru-RU" sz="2400" i="1" u="sng" smtClean="0">
                <a:solidFill>
                  <a:srgbClr val="0070C0"/>
                </a:solidFill>
                <a:latin typeface="Times New Roman" panose="02020603050405020304" pitchFamily="18" charset="0"/>
                <a:cs typeface="Times New Roman" panose="02020603050405020304" pitchFamily="18" charset="0"/>
              </a:rPr>
              <a:t>. В Милане он делал много рисунков и изучал летательный механизм </a:t>
            </a:r>
            <a:r>
              <a:rPr lang="ru-RU" sz="2400" i="1" u="sng" smtClean="0">
                <a:solidFill>
                  <a:srgbClr val="0070C0"/>
                </a:solidFill>
                <a:latin typeface="Times New Roman" panose="02020603050405020304" pitchFamily="18" charset="0"/>
                <a:cs typeface="Times New Roman" panose="02020603050405020304" pitchFamily="18" charset="0"/>
                <a:hlinkClick r:id="rId10" tooltip="Птица"/>
              </a:rPr>
              <a:t>птиц</a:t>
            </a:r>
            <a:r>
              <a:rPr lang="ru-RU" sz="2400" i="1" u="sng" smtClean="0">
                <a:solidFill>
                  <a:srgbClr val="0070C0"/>
                </a:solidFill>
                <a:latin typeface="Times New Roman" panose="02020603050405020304" pitchFamily="18" charset="0"/>
                <a:cs typeface="Times New Roman" panose="02020603050405020304" pitchFamily="18" charset="0"/>
              </a:rPr>
              <a:t> разных пород и летучих мышей. Кроме наблюдений, он проводил и опыты, но они все были неудачными. Леонардо очень хотел построить летательный аппарат. Он говорил: «Кто знает всё, тот может всё. Только бы узнать — и крылья будут!». Сначала Леонардо разрабатывал проблему </a:t>
            </a:r>
            <a:r>
              <a:rPr lang="ru-RU" sz="2400" i="1" u="sng" smtClean="0">
                <a:solidFill>
                  <a:srgbClr val="0070C0"/>
                </a:solidFill>
                <a:latin typeface="Times New Roman" panose="02020603050405020304" pitchFamily="18" charset="0"/>
                <a:cs typeface="Times New Roman" panose="02020603050405020304" pitchFamily="18" charset="0"/>
                <a:hlinkClick r:id="rId9" tooltip="Полёт"/>
              </a:rPr>
              <a:t>полёта</a:t>
            </a:r>
            <a:r>
              <a:rPr lang="ru-RU" sz="2400" i="1" u="sng" smtClean="0">
                <a:solidFill>
                  <a:srgbClr val="0070C0"/>
                </a:solidFill>
                <a:latin typeface="Times New Roman" panose="02020603050405020304" pitchFamily="18" charset="0"/>
                <a:cs typeface="Times New Roman" panose="02020603050405020304" pitchFamily="18" charset="0"/>
              </a:rPr>
              <a:t> при помощи крыльев, приводимых в движение мышечной силой человека: идея простейшего аппарата Дедала и Икара. Но затем он дошёл до мысли о постройке такого аппарата, к которому человек не должен быть прикреплён, а должен сохранять полную свободу, чтобы управлять им; приводить же себя в движение аппарат должен своей собственной силой. Это в сущности идея </a:t>
            </a:r>
            <a:r>
              <a:rPr lang="ru-RU" sz="2400" i="1" u="sng" smtClean="0">
                <a:solidFill>
                  <a:srgbClr val="0070C0"/>
                </a:solidFill>
                <a:latin typeface="Times New Roman" panose="02020603050405020304" pitchFamily="18" charset="0"/>
                <a:cs typeface="Times New Roman" panose="02020603050405020304" pitchFamily="18" charset="0"/>
                <a:hlinkClick r:id="rId11" tooltip="Аэроплан"/>
              </a:rPr>
              <a:t>аэроплана</a:t>
            </a:r>
            <a:r>
              <a:rPr lang="ru-RU" sz="2400" i="1" u="sng" smtClean="0">
                <a:solidFill>
                  <a:srgbClr val="0070C0"/>
                </a:solidFill>
                <a:latin typeface="Times New Roman" panose="02020603050405020304" pitchFamily="18" charset="0"/>
                <a:cs typeface="Times New Roman" panose="02020603050405020304" pitchFamily="18" charset="0"/>
              </a:rPr>
              <a:t>. Леонардо да Винчи работал над аппаратом вертикального взлёта и посадки. </a:t>
            </a:r>
          </a:p>
          <a:p>
            <a:pPr marL="0" indent="0" algn="just">
              <a:buFont typeface="Arial" panose="020B0604020202020204" pitchFamily="34" charset="0"/>
              <a:buNone/>
            </a:pPr>
            <a:endParaRPr lang="ru-RU" sz="2400" i="1" u="sng" smtClean="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Заголовок 1"/>
          <p:cNvSpPr>
            <a:spLocks noGrp="1"/>
          </p:cNvSpPr>
          <p:nvPr>
            <p:ph type="title"/>
          </p:nvPr>
        </p:nvSpPr>
        <p:spPr/>
        <p:txBody>
          <a:bodyPr/>
          <a:lstStyle/>
          <a:p>
            <a:endParaRPr lang="ru-RU" smtClean="0"/>
          </a:p>
        </p:txBody>
      </p:sp>
      <p:sp>
        <p:nvSpPr>
          <p:cNvPr id="28675" name="Объект 2"/>
          <p:cNvSpPr>
            <a:spLocks noGrp="1"/>
          </p:cNvSpPr>
          <p:nvPr>
            <p:ph idx="1"/>
          </p:nvPr>
        </p:nvSpPr>
        <p:spPr>
          <a:xfrm>
            <a:off x="155575" y="620713"/>
            <a:ext cx="11933238" cy="6492875"/>
          </a:xfrm>
        </p:spPr>
        <p:txBody>
          <a:bodyPr/>
          <a:lstStyle/>
          <a:p>
            <a:pPr marL="0" indent="0" algn="just">
              <a:buFont typeface="Arial" panose="020B0604020202020204" pitchFamily="34" charset="0"/>
              <a:buNone/>
            </a:pPr>
            <a:r>
              <a:rPr lang="ru-RU" sz="2400" i="1" u="sng" smtClean="0">
                <a:solidFill>
                  <a:srgbClr val="0070C0"/>
                </a:solidFill>
                <a:latin typeface="Times New Roman" panose="02020603050405020304" pitchFamily="18" charset="0"/>
                <a:cs typeface="Times New Roman" panose="02020603050405020304" pitchFamily="18" charset="0"/>
              </a:rPr>
              <a:t>На вертикальном «ornitottero» Леонардо планировал разместить систему втяжных лестниц. Примером ему послужила природа: «посмотри на каменного стрижа, который сел на землю и не может взлететь из-за своих коротких ног; а когда он в </a:t>
            </a:r>
            <a:r>
              <a:rPr lang="ru-RU" sz="2400" i="1" u="sng" smtClean="0">
                <a:solidFill>
                  <a:srgbClr val="0070C0"/>
                </a:solidFill>
                <a:latin typeface="Times New Roman" panose="02020603050405020304" pitchFamily="18" charset="0"/>
                <a:cs typeface="Times New Roman" panose="02020603050405020304" pitchFamily="18" charset="0"/>
                <a:hlinkClick r:id="rId2" tooltip="Полёт"/>
              </a:rPr>
              <a:t>полёте</a:t>
            </a:r>
            <a:r>
              <a:rPr lang="ru-RU" sz="2400" i="1" u="sng" smtClean="0">
                <a:solidFill>
                  <a:srgbClr val="0070C0"/>
                </a:solidFill>
                <a:latin typeface="Times New Roman" panose="02020603050405020304" pitchFamily="18" charset="0"/>
                <a:cs typeface="Times New Roman" panose="02020603050405020304" pitchFamily="18" charset="0"/>
              </a:rPr>
              <a:t>, вытащи лестницу, как показано на втором изображении сверху… так надо взлетать с плоскости; эти лестницы служат ногами…». Что касается приземления, он писал: «Эти крючки (вогнутые клинья), которые прикреплены к основанию лестниц, служат тем же целям, что и кончики пальцев ног человека, который на них прыгает, и всё его тело не сотрясается при этом, как если бы он прыгал на каблуках». Леонардо да Винчи предложил первую схему зрительной трубы (телескопа) с двумя линзами (известная сейчас как зрительная труба системы Кеплера). В рукописи «Атлантического кодекса», лист 190а, есть запись: «Сделай очковые стекла (ochiali) для глаз, чтобы видеть Луну большой» (Leonardo da Vinci. «LIL Codice Atlantico…», I Tavole, С. А. 190а),ардо да Винчи, возможно, впервые сформулировал простейшую форму </a:t>
            </a:r>
            <a:r>
              <a:rPr lang="ru-RU" sz="2400" i="1" u="sng" smtClean="0">
                <a:solidFill>
                  <a:srgbClr val="0070C0"/>
                </a:solidFill>
                <a:latin typeface="Times New Roman" panose="02020603050405020304" pitchFamily="18" charset="0"/>
                <a:cs typeface="Times New Roman" panose="02020603050405020304" pitchFamily="18" charset="0"/>
                <a:hlinkClick r:id="rId3" tooltip="Уравнение непрерывности"/>
              </a:rPr>
              <a:t>закона сохранения массы для движения жидкостей</a:t>
            </a:r>
            <a:r>
              <a:rPr lang="ru-RU" sz="2400" i="1" u="sng" smtClean="0">
                <a:solidFill>
                  <a:srgbClr val="0070C0"/>
                </a:solidFill>
                <a:latin typeface="Times New Roman" panose="02020603050405020304" pitchFamily="18" charset="0"/>
                <a:cs typeface="Times New Roman" panose="02020603050405020304" pitchFamily="18" charset="0"/>
              </a:rPr>
              <a:t>, описывая течение реки, однако, из-за невнятности формулировки и сомнений в подлинности, это утверждение подвергается критикеМногие авторитетные историки науки, например </a:t>
            </a:r>
            <a:r>
              <a:rPr lang="ru-RU" sz="2400" i="1" u="sng" smtClean="0">
                <a:solidFill>
                  <a:srgbClr val="0070C0"/>
                </a:solidFill>
                <a:latin typeface="Times New Roman" panose="02020603050405020304" pitchFamily="18" charset="0"/>
                <a:cs typeface="Times New Roman" panose="02020603050405020304" pitchFamily="18" charset="0"/>
                <a:hlinkClick r:id="rId4" tooltip="Дюгем, Пьер"/>
              </a:rPr>
              <a:t>П.Дюэм</a:t>
            </a:r>
            <a:r>
              <a:rPr lang="ru-RU" sz="2400" i="1" u="sng" smtClean="0">
                <a:solidFill>
                  <a:srgbClr val="0070C0"/>
                </a:solidFill>
                <a:latin typeface="Times New Roman" panose="02020603050405020304" pitchFamily="18" charset="0"/>
                <a:cs typeface="Times New Roman" panose="02020603050405020304" pitchFamily="18" charset="0"/>
              </a:rPr>
              <a:t>, </a:t>
            </a:r>
            <a:r>
              <a:rPr lang="ru-RU" sz="2400" i="1" u="sng" smtClean="0">
                <a:solidFill>
                  <a:srgbClr val="0070C0"/>
                </a:solidFill>
                <a:latin typeface="Times New Roman" panose="02020603050405020304" pitchFamily="18" charset="0"/>
                <a:cs typeface="Times New Roman" panose="02020603050405020304" pitchFamily="18" charset="0"/>
                <a:hlinkClick r:id="rId5" tooltip="Трусделл, Клиффорд Амброуз"/>
              </a:rPr>
              <a:t>К.Трусделл</a:t>
            </a:r>
            <a:r>
              <a:rPr lang="ru-RU" sz="2400" i="1" u="sng" smtClean="0">
                <a:solidFill>
                  <a:srgbClr val="0070C0"/>
                </a:solidFill>
                <a:latin typeface="Times New Roman" panose="02020603050405020304" pitchFamily="18" charset="0"/>
                <a:cs typeface="Times New Roman" panose="02020603050405020304" pitchFamily="18" charset="0"/>
              </a:rPr>
              <a:t>, </a:t>
            </a:r>
            <a:r>
              <a:rPr lang="ru-RU" sz="2400" i="1" u="sng" smtClean="0">
                <a:solidFill>
                  <a:srgbClr val="0070C0"/>
                </a:solidFill>
                <a:latin typeface="Times New Roman" panose="02020603050405020304" pitchFamily="18" charset="0"/>
                <a:cs typeface="Times New Roman" panose="02020603050405020304" pitchFamily="18" charset="0"/>
                <a:hlinkClick r:id="rId6" tooltip="Михайлов, Глеб Константинович"/>
              </a:rPr>
              <a:t>Г.К.Михайлов</a:t>
            </a:r>
            <a:r>
              <a:rPr lang="ru-RU" sz="2400" i="1" u="sng" smtClean="0">
                <a:solidFill>
                  <a:srgbClr val="0070C0"/>
                </a:solidFill>
                <a:latin typeface="Times New Roman" panose="02020603050405020304" pitchFamily="18" charset="0"/>
                <a:cs typeface="Times New Roman" panose="02020603050405020304" pitchFamily="18" charset="0"/>
              </a:rPr>
              <a:t>, подвергают сомнению оригинальность ряда механических результатов да Винч</a:t>
            </a:r>
            <a:endParaRPr lang="ru-RU" sz="2400" u="sng" smtClean="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Заголовок 1"/>
          <p:cNvSpPr>
            <a:spLocks noGrp="1"/>
          </p:cNvSpPr>
          <p:nvPr>
            <p:ph type="title"/>
          </p:nvPr>
        </p:nvSpPr>
        <p:spPr>
          <a:xfrm>
            <a:off x="838200" y="123825"/>
            <a:ext cx="10515600" cy="790575"/>
          </a:xfrm>
        </p:spPr>
        <p:txBody>
          <a:bodyPr/>
          <a:lstStyle/>
          <a:p>
            <a:r>
              <a:rPr lang="ru-RU" b="1" i="1" smtClean="0">
                <a:solidFill>
                  <a:srgbClr val="0070C0"/>
                </a:solidFill>
                <a:latin typeface="Times New Roman" panose="02020603050405020304" pitchFamily="18" charset="0"/>
                <a:cs typeface="Times New Roman" panose="02020603050405020304" pitchFamily="18" charset="0"/>
              </a:rPr>
              <a:t>Анатомия и медицина</a:t>
            </a:r>
            <a:endParaRPr lang="ru-RU" i="1" smtClean="0">
              <a:solidFill>
                <a:srgbClr val="0070C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403225"/>
            <a:ext cx="10515600" cy="6602413"/>
          </a:xfrm>
        </p:spPr>
        <p:txBody>
          <a:bodyPr rtlCol="0">
            <a:normAutofit fontScale="85000" lnSpcReduction="20000"/>
          </a:bodyPr>
          <a:lstStyle/>
          <a:p>
            <a:pPr marL="0" indent="0" algn="just" fontAlgn="auto">
              <a:spcAft>
                <a:spcPts val="0"/>
              </a:spcAft>
              <a:buFont typeface="Arial" panose="020B0604020202020204" pitchFamily="34" charset="0"/>
              <a:buNone/>
              <a:defRPr/>
            </a:pPr>
            <a:endParaRPr lang="ru-RU" b="1" i="1" u="sng" dirty="0" smtClean="0">
              <a:solidFill>
                <a:srgbClr val="0070C0"/>
              </a:solidFill>
              <a:latin typeface="Times New Roman" panose="02020603050405020304" pitchFamily="18" charset="0"/>
              <a:cs typeface="Times New Roman" panose="02020603050405020304" pitchFamily="18" charset="0"/>
            </a:endParaRPr>
          </a:p>
          <a:p>
            <a:pPr marL="0" indent="0" algn="just" fontAlgn="auto">
              <a:spcAft>
                <a:spcPts val="0"/>
              </a:spcAft>
              <a:buFont typeface="Arial" panose="020B0604020202020204" pitchFamily="34" charset="0"/>
              <a:buNone/>
              <a:defRPr/>
            </a:pPr>
            <a:r>
              <a:rPr lang="ru-RU" i="1" u="sng" dirty="0" smtClean="0">
                <a:solidFill>
                  <a:srgbClr val="0070C0"/>
                </a:solidFill>
                <a:latin typeface="Times New Roman" panose="02020603050405020304" pitchFamily="18" charset="0"/>
                <a:cs typeface="Times New Roman" panose="02020603050405020304" pitchFamily="18" charset="0"/>
              </a:rPr>
              <a:t>В течение своей жизни Леонардо да Винчи сделал тысячи заметок и рисунков, посвящённых анатомии, однако не публиковал свои работы. Делая вскрытие тел людей и животных, он точно передавал строение скелета и внутренних органов, включая мелкие детали. По мнению профессора клинической анатомии Питера </a:t>
            </a:r>
            <a:r>
              <a:rPr lang="ru-RU" i="1" u="sng" dirty="0" err="1" smtClean="0">
                <a:solidFill>
                  <a:srgbClr val="0070C0"/>
                </a:solidFill>
                <a:latin typeface="Times New Roman" panose="02020603050405020304" pitchFamily="18" charset="0"/>
                <a:cs typeface="Times New Roman" panose="02020603050405020304" pitchFamily="18" charset="0"/>
              </a:rPr>
              <a:t>Абрамса</a:t>
            </a:r>
            <a:r>
              <a:rPr lang="ru-RU" i="1" u="sng" dirty="0" smtClean="0">
                <a:solidFill>
                  <a:srgbClr val="0070C0"/>
                </a:solidFill>
                <a:latin typeface="Times New Roman" panose="02020603050405020304" pitchFamily="18" charset="0"/>
                <a:cs typeface="Times New Roman" panose="02020603050405020304" pitchFamily="18" charset="0"/>
              </a:rPr>
              <a:t>, научная работа да Винчи обогнала своё время на 300 лет и во многом превосходила знаменитую «Анатомию Грея».</a:t>
            </a:r>
          </a:p>
          <a:p>
            <a:pPr marL="0" indent="0" algn="just" fontAlgn="auto">
              <a:spcAft>
                <a:spcPts val="0"/>
              </a:spcAft>
              <a:buFont typeface="Arial" panose="020B0604020202020204" pitchFamily="34" charset="0"/>
              <a:buNone/>
              <a:defRPr/>
            </a:pPr>
            <a:r>
              <a:rPr lang="ru-RU" sz="4700" b="1" i="1" dirty="0" smtClean="0">
                <a:solidFill>
                  <a:srgbClr val="0070C0"/>
                </a:solidFill>
                <a:latin typeface="Times New Roman" panose="02020603050405020304" pitchFamily="18" charset="0"/>
                <a:cs typeface="Times New Roman" panose="02020603050405020304" pitchFamily="18" charset="0"/>
              </a:rPr>
              <a:t>Изобретения</a:t>
            </a:r>
          </a:p>
          <a:p>
            <a:pPr marL="0" indent="0" algn="just" fontAlgn="auto">
              <a:spcAft>
                <a:spcPts val="0"/>
              </a:spcAft>
              <a:buFont typeface="Arial" panose="020B0604020202020204" pitchFamily="34" charset="0"/>
              <a:buNone/>
              <a:defRPr/>
            </a:pPr>
            <a:r>
              <a:rPr lang="ru-RU" i="1" u="sng" dirty="0" smtClean="0">
                <a:solidFill>
                  <a:srgbClr val="0070C0"/>
                </a:solidFill>
                <a:latin typeface="Times New Roman" panose="02020603050405020304" pitchFamily="18" charset="0"/>
                <a:cs typeface="Times New Roman" panose="02020603050405020304" pitchFamily="18" charset="0"/>
              </a:rPr>
              <a:t>Список изобретений, как реальных, так и приписываемых ему:</a:t>
            </a:r>
          </a:p>
          <a:p>
            <a:pPr marL="0" indent="0" algn="just" fontAlgn="auto">
              <a:spcAft>
                <a:spcPts val="0"/>
              </a:spcAft>
              <a:buFont typeface="Arial" panose="020B0604020202020204" pitchFamily="34" charset="0"/>
              <a:buNone/>
              <a:defRPr/>
            </a:pPr>
            <a:r>
              <a:rPr lang="ru-RU" i="1" u="sng" dirty="0" smtClean="0">
                <a:solidFill>
                  <a:srgbClr val="0070C0"/>
                </a:solidFill>
                <a:latin typeface="Times New Roman" panose="02020603050405020304" pitchFamily="18" charset="0"/>
                <a:cs typeface="Times New Roman" panose="02020603050405020304" pitchFamily="18" charset="0"/>
                <a:hlinkClick r:id="rId2" tooltip="Парашют"/>
              </a:rPr>
              <a:t>Парашют</a:t>
            </a:r>
            <a:endParaRPr lang="ru-RU" i="1" u="sng" dirty="0" smtClean="0">
              <a:solidFill>
                <a:srgbClr val="0070C0"/>
              </a:solidFill>
              <a:latin typeface="Times New Roman" panose="02020603050405020304" pitchFamily="18" charset="0"/>
              <a:cs typeface="Times New Roman" panose="02020603050405020304" pitchFamily="18" charset="0"/>
            </a:endParaRPr>
          </a:p>
          <a:p>
            <a:pPr marL="0" indent="0" algn="just" fontAlgn="auto">
              <a:spcAft>
                <a:spcPts val="0"/>
              </a:spcAft>
              <a:buFont typeface="Arial" panose="020B0604020202020204" pitchFamily="34" charset="0"/>
              <a:buNone/>
              <a:defRPr/>
            </a:pPr>
            <a:r>
              <a:rPr lang="ru-RU" i="1" u="sng" dirty="0" err="1" smtClean="0">
                <a:solidFill>
                  <a:srgbClr val="0070C0"/>
                </a:solidFill>
                <a:latin typeface="Times New Roman" panose="02020603050405020304" pitchFamily="18" charset="0"/>
                <a:cs typeface="Times New Roman" panose="02020603050405020304" pitchFamily="18" charset="0"/>
                <a:hlinkClick r:id="rId3" tooltip="Колесцовый замок"/>
              </a:rPr>
              <a:t>Колесцовый</a:t>
            </a:r>
            <a:r>
              <a:rPr lang="ru-RU" i="1" u="sng" dirty="0" smtClean="0">
                <a:solidFill>
                  <a:srgbClr val="0070C0"/>
                </a:solidFill>
                <a:latin typeface="Times New Roman" panose="02020603050405020304" pitchFamily="18" charset="0"/>
                <a:cs typeface="Times New Roman" panose="02020603050405020304" pitchFamily="18" charset="0"/>
                <a:hlinkClick r:id="rId3" tooltip="Колесцовый замок"/>
              </a:rPr>
              <a:t> замок</a:t>
            </a:r>
            <a:endParaRPr lang="ru-RU" i="1" u="sng" dirty="0" smtClean="0">
              <a:solidFill>
                <a:srgbClr val="0070C0"/>
              </a:solidFill>
              <a:latin typeface="Times New Roman" panose="02020603050405020304" pitchFamily="18" charset="0"/>
              <a:cs typeface="Times New Roman" panose="02020603050405020304" pitchFamily="18" charset="0"/>
            </a:endParaRPr>
          </a:p>
          <a:p>
            <a:pPr marL="0" indent="0" algn="just" fontAlgn="auto">
              <a:spcAft>
                <a:spcPts val="0"/>
              </a:spcAft>
              <a:buFont typeface="Arial" panose="020B0604020202020204" pitchFamily="34" charset="0"/>
              <a:buNone/>
              <a:defRPr/>
            </a:pPr>
            <a:r>
              <a:rPr lang="ru-RU" i="1" u="sng" dirty="0" smtClean="0">
                <a:solidFill>
                  <a:srgbClr val="0070C0"/>
                </a:solidFill>
                <a:latin typeface="Times New Roman" panose="02020603050405020304" pitchFamily="18" charset="0"/>
                <a:cs typeface="Times New Roman" panose="02020603050405020304" pitchFamily="18" charset="0"/>
                <a:hlinkClick r:id="rId4" tooltip="Велосипед"/>
              </a:rPr>
              <a:t>Велосипед</a:t>
            </a:r>
            <a:endParaRPr lang="ru-RU" i="1" u="sng" dirty="0" smtClean="0">
              <a:solidFill>
                <a:srgbClr val="0070C0"/>
              </a:solidFill>
              <a:latin typeface="Times New Roman" panose="02020603050405020304" pitchFamily="18" charset="0"/>
              <a:cs typeface="Times New Roman" panose="02020603050405020304" pitchFamily="18" charset="0"/>
            </a:endParaRPr>
          </a:p>
          <a:p>
            <a:pPr marL="0" indent="0" algn="just" fontAlgn="auto">
              <a:spcAft>
                <a:spcPts val="0"/>
              </a:spcAft>
              <a:buFont typeface="Arial" panose="020B0604020202020204" pitchFamily="34" charset="0"/>
              <a:buNone/>
              <a:defRPr/>
            </a:pPr>
            <a:r>
              <a:rPr lang="ru-RU" i="1" u="sng" dirty="0" smtClean="0">
                <a:solidFill>
                  <a:srgbClr val="0070C0"/>
                </a:solidFill>
                <a:latin typeface="Times New Roman" panose="02020603050405020304" pitchFamily="18" charset="0"/>
                <a:cs typeface="Times New Roman" panose="02020603050405020304" pitchFamily="18" charset="0"/>
                <a:hlinkClick r:id="rId5" tooltip="Танк Леонардо"/>
              </a:rPr>
              <a:t>Танк</a:t>
            </a:r>
            <a:endParaRPr lang="ru-RU" i="1" u="sng" dirty="0" smtClean="0">
              <a:solidFill>
                <a:srgbClr val="0070C0"/>
              </a:solidFill>
              <a:latin typeface="Times New Roman" panose="02020603050405020304" pitchFamily="18" charset="0"/>
              <a:cs typeface="Times New Roman" panose="02020603050405020304" pitchFamily="18" charset="0"/>
            </a:endParaRPr>
          </a:p>
          <a:p>
            <a:pPr marL="0" indent="0" algn="just" fontAlgn="auto">
              <a:spcAft>
                <a:spcPts val="0"/>
              </a:spcAft>
              <a:buFont typeface="Arial" panose="020B0604020202020204" pitchFamily="34" charset="0"/>
              <a:buNone/>
              <a:defRPr/>
            </a:pPr>
            <a:r>
              <a:rPr lang="ru-RU" i="1" u="sng" dirty="0" smtClean="0">
                <a:solidFill>
                  <a:srgbClr val="0070C0"/>
                </a:solidFill>
                <a:latin typeface="Times New Roman" panose="02020603050405020304" pitchFamily="18" charset="0"/>
                <a:cs typeface="Times New Roman" panose="02020603050405020304" pitchFamily="18" charset="0"/>
              </a:rPr>
              <a:t>Лёгкие переносные мосты для армии</a:t>
            </a:r>
          </a:p>
          <a:p>
            <a:pPr marL="0" indent="0" algn="just" fontAlgn="auto">
              <a:spcAft>
                <a:spcPts val="0"/>
              </a:spcAft>
              <a:buFont typeface="Arial" panose="020B0604020202020204" pitchFamily="34" charset="0"/>
              <a:buNone/>
              <a:defRPr/>
            </a:pPr>
            <a:r>
              <a:rPr lang="ru-RU" i="1" u="sng" dirty="0" smtClean="0">
                <a:solidFill>
                  <a:srgbClr val="0070C0"/>
                </a:solidFill>
                <a:latin typeface="Times New Roman" panose="02020603050405020304" pitchFamily="18" charset="0"/>
                <a:cs typeface="Times New Roman" panose="02020603050405020304" pitchFamily="18" charset="0"/>
                <a:hlinkClick r:id="rId6" tooltip="Прожектор"/>
              </a:rPr>
              <a:t>Прожектор</a:t>
            </a:r>
            <a:endParaRPr lang="ru-RU" i="1" u="sng" dirty="0" smtClean="0">
              <a:solidFill>
                <a:srgbClr val="0070C0"/>
              </a:solidFill>
              <a:latin typeface="Times New Roman" panose="02020603050405020304" pitchFamily="18" charset="0"/>
              <a:cs typeface="Times New Roman" panose="02020603050405020304" pitchFamily="18" charset="0"/>
            </a:endParaRPr>
          </a:p>
          <a:p>
            <a:pPr marL="0" indent="0" algn="just" fontAlgn="auto">
              <a:spcAft>
                <a:spcPts val="0"/>
              </a:spcAft>
              <a:buFont typeface="Arial" panose="020B0604020202020204" pitchFamily="34" charset="0"/>
              <a:buNone/>
              <a:defRPr/>
            </a:pPr>
            <a:r>
              <a:rPr lang="ru-RU" i="1" u="sng" dirty="0" smtClean="0">
                <a:solidFill>
                  <a:srgbClr val="0070C0"/>
                </a:solidFill>
                <a:latin typeface="Times New Roman" panose="02020603050405020304" pitchFamily="18" charset="0"/>
                <a:cs typeface="Times New Roman" panose="02020603050405020304" pitchFamily="18" charset="0"/>
                <a:hlinkClick r:id="rId7" tooltip="Катапульта"/>
              </a:rPr>
              <a:t>Катапульта</a:t>
            </a:r>
            <a:endParaRPr lang="ru-RU" i="1" u="sng" dirty="0" smtClean="0">
              <a:solidFill>
                <a:srgbClr val="0070C0"/>
              </a:solidFill>
              <a:latin typeface="Times New Roman" panose="02020603050405020304" pitchFamily="18" charset="0"/>
              <a:cs typeface="Times New Roman" panose="02020603050405020304" pitchFamily="18" charset="0"/>
            </a:endParaRPr>
          </a:p>
          <a:p>
            <a:pPr marL="0" indent="0" algn="just" fontAlgn="auto">
              <a:spcAft>
                <a:spcPts val="0"/>
              </a:spcAft>
              <a:buFont typeface="Arial" panose="020B0604020202020204" pitchFamily="34" charset="0"/>
              <a:buNone/>
              <a:defRPr/>
            </a:pPr>
            <a:r>
              <a:rPr lang="ru-RU" i="1" u="sng" dirty="0" smtClean="0">
                <a:solidFill>
                  <a:srgbClr val="0070C0"/>
                </a:solidFill>
                <a:latin typeface="Times New Roman" panose="02020603050405020304" pitchFamily="18" charset="0"/>
                <a:cs typeface="Times New Roman" panose="02020603050405020304" pitchFamily="18" charset="0"/>
                <a:hlinkClick r:id="rId8" tooltip="Робот Леонардо"/>
              </a:rPr>
              <a:t>Робот</a:t>
            </a:r>
            <a:endParaRPr lang="ru-RU" i="1" u="sng" dirty="0" smtClean="0">
              <a:solidFill>
                <a:srgbClr val="0070C0"/>
              </a:solidFill>
              <a:latin typeface="Times New Roman" panose="02020603050405020304" pitchFamily="18" charset="0"/>
              <a:cs typeface="Times New Roman" panose="02020603050405020304" pitchFamily="18" charset="0"/>
            </a:endParaRPr>
          </a:p>
          <a:p>
            <a:pPr marL="0" indent="0" algn="just" fontAlgn="auto">
              <a:spcAft>
                <a:spcPts val="0"/>
              </a:spcAft>
              <a:buFont typeface="Arial" panose="020B0604020202020204" pitchFamily="34" charset="0"/>
              <a:buNone/>
              <a:defRPr/>
            </a:pPr>
            <a:r>
              <a:rPr lang="ru-RU" i="1" u="sng" dirty="0" err="1" smtClean="0">
                <a:solidFill>
                  <a:srgbClr val="0070C0"/>
                </a:solidFill>
                <a:latin typeface="Times New Roman" panose="02020603050405020304" pitchFamily="18" charset="0"/>
                <a:cs typeface="Times New Roman" panose="02020603050405020304" pitchFamily="18" charset="0"/>
              </a:rPr>
              <a:t>Двухлинзовый</a:t>
            </a:r>
            <a:r>
              <a:rPr lang="ru-RU" i="1" u="sng" dirty="0" smtClean="0">
                <a:solidFill>
                  <a:srgbClr val="0070C0"/>
                </a:solidFill>
                <a:latin typeface="Times New Roman" panose="02020603050405020304" pitchFamily="18" charset="0"/>
                <a:cs typeface="Times New Roman" panose="02020603050405020304" pitchFamily="18" charset="0"/>
              </a:rPr>
              <a:t> </a:t>
            </a:r>
            <a:r>
              <a:rPr lang="ru-RU" i="1" u="sng" dirty="0" smtClean="0">
                <a:solidFill>
                  <a:srgbClr val="0070C0"/>
                </a:solidFill>
                <a:latin typeface="Times New Roman" panose="02020603050405020304" pitchFamily="18" charset="0"/>
                <a:cs typeface="Times New Roman" panose="02020603050405020304" pitchFamily="18" charset="0"/>
                <a:hlinkClick r:id="rId9" tooltip="Телескоп"/>
              </a:rPr>
              <a:t>телескоп</a:t>
            </a:r>
            <a:endParaRPr lang="ru-RU" i="1" u="sng" dirty="0" smtClean="0">
              <a:solidFill>
                <a:srgbClr val="0070C0"/>
              </a:solidFill>
              <a:latin typeface="Times New Roman" panose="02020603050405020304" pitchFamily="18" charset="0"/>
              <a:cs typeface="Times New Roman" panose="02020603050405020304" pitchFamily="18" charset="0"/>
            </a:endParaRPr>
          </a:p>
          <a:p>
            <a:pPr marL="0" indent="0" algn="just" fontAlgn="auto">
              <a:spcAft>
                <a:spcPts val="0"/>
              </a:spcAft>
              <a:buFont typeface="Arial" panose="020B0604020202020204" pitchFamily="34" charset="0"/>
              <a:buNone/>
              <a:defRPr/>
            </a:pPr>
            <a:endParaRPr lang="ru-RU" i="1" u="sng" dirty="0" smtClean="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Заголовок 1"/>
          <p:cNvSpPr>
            <a:spLocks noGrp="1"/>
          </p:cNvSpPr>
          <p:nvPr>
            <p:ph type="title"/>
          </p:nvPr>
        </p:nvSpPr>
        <p:spPr/>
        <p:txBody>
          <a:bodyPr/>
          <a:lstStyle/>
          <a:p>
            <a:r>
              <a:rPr lang="ru-RU" b="1" i="1" smtClean="0">
                <a:solidFill>
                  <a:srgbClr val="0070C0"/>
                </a:solidFill>
                <a:latin typeface="Times New Roman" panose="02020603050405020304" pitchFamily="18" charset="0"/>
                <a:cs typeface="Times New Roman" panose="02020603050405020304" pitchFamily="18" charset="0"/>
              </a:rPr>
              <a:t>Мыслитель</a:t>
            </a:r>
            <a:br>
              <a:rPr lang="ru-RU" b="1" i="1" smtClean="0">
                <a:solidFill>
                  <a:srgbClr val="0070C0"/>
                </a:solidFill>
                <a:latin typeface="Times New Roman" panose="02020603050405020304" pitchFamily="18" charset="0"/>
                <a:cs typeface="Times New Roman" panose="02020603050405020304" pitchFamily="18" charset="0"/>
              </a:rPr>
            </a:br>
            <a:endParaRPr lang="ru-RU" i="1" smtClean="0">
              <a:solidFill>
                <a:srgbClr val="0070C0"/>
              </a:solidFill>
              <a:latin typeface="Times New Roman" panose="02020603050405020304" pitchFamily="18" charset="0"/>
              <a:cs typeface="Times New Roman" panose="02020603050405020304" pitchFamily="18" charset="0"/>
            </a:endParaRPr>
          </a:p>
        </p:txBody>
      </p:sp>
      <p:sp>
        <p:nvSpPr>
          <p:cNvPr id="30723" name="Объект 2"/>
          <p:cNvSpPr>
            <a:spLocks noGrp="1"/>
          </p:cNvSpPr>
          <p:nvPr>
            <p:ph idx="1"/>
          </p:nvPr>
        </p:nvSpPr>
        <p:spPr>
          <a:xfrm>
            <a:off x="217488" y="1409700"/>
            <a:ext cx="11763375" cy="5688013"/>
          </a:xfrm>
        </p:spPr>
        <p:txBody>
          <a:bodyPr/>
          <a:lstStyle/>
          <a:p>
            <a:pPr marL="0" indent="0" algn="just">
              <a:buFont typeface="Arial" panose="020B0604020202020204" pitchFamily="34" charset="0"/>
              <a:buNone/>
            </a:pPr>
            <a:r>
              <a:rPr lang="ru-RU" sz="2400" i="1" u="sng" smtClean="0">
                <a:solidFill>
                  <a:srgbClr val="0070C0"/>
                </a:solidFill>
                <a:latin typeface="Times New Roman" panose="02020603050405020304" pitchFamily="18" charset="0"/>
                <a:cs typeface="Times New Roman" panose="02020603050405020304" pitchFamily="18" charset="0"/>
              </a:rPr>
              <a:t>Творец «</a:t>
            </a:r>
            <a:r>
              <a:rPr lang="ru-RU" sz="2400" i="1" u="sng" smtClean="0">
                <a:solidFill>
                  <a:srgbClr val="0070C0"/>
                </a:solidFill>
                <a:latin typeface="Times New Roman" panose="02020603050405020304" pitchFamily="18" charset="0"/>
                <a:cs typeface="Times New Roman" panose="02020603050405020304" pitchFamily="18" charset="0"/>
                <a:hlinkClick r:id="rId2" tooltip="Тайная вечеря"/>
              </a:rPr>
              <a:t>Тайной вечери</a:t>
            </a:r>
            <a:r>
              <a:rPr lang="ru-RU" sz="2400" i="1" u="sng" smtClean="0">
                <a:solidFill>
                  <a:srgbClr val="0070C0"/>
                </a:solidFill>
                <a:latin typeface="Times New Roman" panose="02020603050405020304" pitchFamily="18" charset="0"/>
                <a:cs typeface="Times New Roman" panose="02020603050405020304" pitchFamily="18" charset="0"/>
              </a:rPr>
              <a:t>» и «</a:t>
            </a:r>
            <a:r>
              <a:rPr lang="ru-RU" sz="2400" i="1" u="sng" smtClean="0">
                <a:solidFill>
                  <a:srgbClr val="0070C0"/>
                </a:solidFill>
                <a:latin typeface="Times New Roman" panose="02020603050405020304" pitchFamily="18" charset="0"/>
                <a:cs typeface="Times New Roman" panose="02020603050405020304" pitchFamily="18" charset="0"/>
                <a:hlinkClick r:id="rId3" tooltip="Джоконда"/>
              </a:rPr>
              <a:t>Джоконды</a:t>
            </a:r>
            <a:r>
              <a:rPr lang="ru-RU" sz="2400" i="1" u="sng" smtClean="0">
                <a:solidFill>
                  <a:srgbClr val="0070C0"/>
                </a:solidFill>
                <a:latin typeface="Times New Roman" panose="02020603050405020304" pitchFamily="18" charset="0"/>
                <a:cs typeface="Times New Roman" panose="02020603050405020304" pitchFamily="18" charset="0"/>
              </a:rPr>
              <a:t>» проявил себя и как мыслитель, рано осознав необходимость теоретического обоснования художнической практики: «Те, которые отдаются практике без знания, похожи на моряка, отправляющегося в дорогу без руля и компаса… практика всегда должна быть основана на хорошем знании теории».</a:t>
            </a:r>
          </a:p>
          <a:p>
            <a:pPr marL="0" indent="0" algn="just">
              <a:buFont typeface="Arial" panose="020B0604020202020204" pitchFamily="34" charset="0"/>
              <a:buNone/>
            </a:pPr>
            <a:r>
              <a:rPr lang="ru-RU" sz="2400" i="1" u="sng" smtClean="0">
                <a:solidFill>
                  <a:srgbClr val="0070C0"/>
                </a:solidFill>
                <a:latin typeface="Times New Roman" panose="02020603050405020304" pitchFamily="18" charset="0"/>
                <a:cs typeface="Times New Roman" panose="02020603050405020304" pitchFamily="18" charset="0"/>
              </a:rPr>
              <a:t>Требуя от художника углубленного изучения изображаемых предметов, Леонардо да Винчи заносил все свои наблюдения в записную книжку, которую постоянно носил при себе. Итогом стал своеобразный интимный дневник, подобного которому нет во всей мировой литературе. </a:t>
            </a:r>
            <a:r>
              <a:rPr lang="ru-RU" sz="2400" i="1" u="sng" smtClean="0">
                <a:solidFill>
                  <a:srgbClr val="0070C0"/>
                </a:solidFill>
                <a:latin typeface="Times New Roman" panose="02020603050405020304" pitchFamily="18" charset="0"/>
                <a:cs typeface="Times New Roman" panose="02020603050405020304" pitchFamily="18" charset="0"/>
                <a:hlinkClick r:id="rId4" tooltip="Рисунок"/>
              </a:rPr>
              <a:t>Рисунки</a:t>
            </a:r>
            <a:r>
              <a:rPr lang="ru-RU" sz="2400" i="1" u="sng" smtClean="0">
                <a:solidFill>
                  <a:srgbClr val="0070C0"/>
                </a:solidFill>
                <a:latin typeface="Times New Roman" panose="02020603050405020304" pitchFamily="18" charset="0"/>
                <a:cs typeface="Times New Roman" panose="02020603050405020304" pitchFamily="18" charset="0"/>
              </a:rPr>
              <a:t>, </a:t>
            </a:r>
            <a:r>
              <a:rPr lang="ru-RU" sz="2400" i="1" u="sng" smtClean="0">
                <a:solidFill>
                  <a:srgbClr val="0070C0"/>
                </a:solidFill>
                <a:latin typeface="Times New Roman" panose="02020603050405020304" pitchFamily="18" charset="0"/>
                <a:cs typeface="Times New Roman" panose="02020603050405020304" pitchFamily="18" charset="0"/>
                <a:hlinkClick r:id="rId5" tooltip="Чертёж"/>
              </a:rPr>
              <a:t>чертежи</a:t>
            </a:r>
            <a:r>
              <a:rPr lang="ru-RU" sz="2400" i="1" u="sng" smtClean="0">
                <a:solidFill>
                  <a:srgbClr val="0070C0"/>
                </a:solidFill>
                <a:latin typeface="Times New Roman" panose="02020603050405020304" pitchFamily="18" charset="0"/>
                <a:cs typeface="Times New Roman" panose="02020603050405020304" pitchFamily="18" charset="0"/>
              </a:rPr>
              <a:t> и </a:t>
            </a:r>
            <a:r>
              <a:rPr lang="ru-RU" sz="2400" i="1" u="sng" smtClean="0">
                <a:solidFill>
                  <a:srgbClr val="0070C0"/>
                </a:solidFill>
                <a:latin typeface="Times New Roman" panose="02020603050405020304" pitchFamily="18" charset="0"/>
                <a:cs typeface="Times New Roman" panose="02020603050405020304" pitchFamily="18" charset="0"/>
                <a:hlinkClick r:id="rId6" tooltip="Эскиз"/>
              </a:rPr>
              <a:t>эскизы</a:t>
            </a:r>
            <a:r>
              <a:rPr lang="ru-RU" sz="2400" i="1" u="sng" smtClean="0">
                <a:solidFill>
                  <a:srgbClr val="0070C0"/>
                </a:solidFill>
                <a:latin typeface="Times New Roman" panose="02020603050405020304" pitchFamily="18" charset="0"/>
                <a:cs typeface="Times New Roman" panose="02020603050405020304" pitchFamily="18" charset="0"/>
              </a:rPr>
              <a:t> сопровождаются здесь краткими заметками по вопросам </a:t>
            </a:r>
            <a:r>
              <a:rPr lang="ru-RU" sz="2400" i="1" u="sng" smtClean="0">
                <a:solidFill>
                  <a:srgbClr val="0070C0"/>
                </a:solidFill>
                <a:latin typeface="Times New Roman" panose="02020603050405020304" pitchFamily="18" charset="0"/>
                <a:cs typeface="Times New Roman" panose="02020603050405020304" pitchFamily="18" charset="0"/>
                <a:hlinkClick r:id="rId7" tooltip="Перспектива"/>
              </a:rPr>
              <a:t>перспективы</a:t>
            </a:r>
            <a:r>
              <a:rPr lang="ru-RU" sz="2400" i="1" u="sng" smtClean="0">
                <a:solidFill>
                  <a:srgbClr val="0070C0"/>
                </a:solidFill>
                <a:latin typeface="Times New Roman" panose="02020603050405020304" pitchFamily="18" charset="0"/>
                <a:cs typeface="Times New Roman" panose="02020603050405020304" pitchFamily="18" charset="0"/>
              </a:rPr>
              <a:t>, архитектуры, музыки, естествознания, военно-инженерного дела и тому подобное; всё это пересыпано разнообразными изречениями, философскими рассуждениями, </a:t>
            </a:r>
            <a:r>
              <a:rPr lang="ru-RU" sz="2400" i="1" u="sng" smtClean="0">
                <a:solidFill>
                  <a:srgbClr val="0070C0"/>
                </a:solidFill>
                <a:latin typeface="Times New Roman" panose="02020603050405020304" pitchFamily="18" charset="0"/>
                <a:cs typeface="Times New Roman" panose="02020603050405020304" pitchFamily="18" charset="0"/>
                <a:hlinkClick r:id="rId8" tooltip="Аллегория"/>
              </a:rPr>
              <a:t>аллегориями</a:t>
            </a:r>
            <a:r>
              <a:rPr lang="ru-RU" sz="2400" i="1" u="sng" smtClean="0">
                <a:solidFill>
                  <a:srgbClr val="0070C0"/>
                </a:solidFill>
                <a:latin typeface="Times New Roman" panose="02020603050405020304" pitchFamily="18" charset="0"/>
                <a:cs typeface="Times New Roman" panose="02020603050405020304" pitchFamily="18" charset="0"/>
              </a:rPr>
              <a:t>, </a:t>
            </a:r>
            <a:r>
              <a:rPr lang="ru-RU" sz="2400" i="1" u="sng" smtClean="0">
                <a:solidFill>
                  <a:srgbClr val="0070C0"/>
                </a:solidFill>
                <a:latin typeface="Times New Roman" panose="02020603050405020304" pitchFamily="18" charset="0"/>
                <a:cs typeface="Times New Roman" panose="02020603050405020304" pitchFamily="18" charset="0"/>
                <a:hlinkClick r:id="rId9" tooltip="Анекдот"/>
              </a:rPr>
              <a:t>анекдотами</a:t>
            </a:r>
            <a:r>
              <a:rPr lang="ru-RU" sz="2400" i="1" u="sng" smtClean="0">
                <a:solidFill>
                  <a:srgbClr val="0070C0"/>
                </a:solidFill>
                <a:latin typeface="Times New Roman" panose="02020603050405020304" pitchFamily="18" charset="0"/>
                <a:cs typeface="Times New Roman" panose="02020603050405020304" pitchFamily="18" charset="0"/>
              </a:rPr>
              <a:t>, </a:t>
            </a:r>
            <a:r>
              <a:rPr lang="ru-RU" sz="2400" i="1" u="sng" smtClean="0">
                <a:solidFill>
                  <a:srgbClr val="0070C0"/>
                </a:solidFill>
                <a:latin typeface="Times New Roman" panose="02020603050405020304" pitchFamily="18" charset="0"/>
                <a:cs typeface="Times New Roman" panose="02020603050405020304" pitchFamily="18" charset="0"/>
                <a:hlinkClick r:id="rId10" tooltip="Басня"/>
              </a:rPr>
              <a:t>баснями</a:t>
            </a:r>
            <a:r>
              <a:rPr lang="ru-RU" sz="2400" i="1" u="sng" smtClean="0">
                <a:solidFill>
                  <a:srgbClr val="0070C0"/>
                </a:solidFill>
                <a:latin typeface="Times New Roman" panose="02020603050405020304" pitchFamily="18" charset="0"/>
                <a:cs typeface="Times New Roman" panose="02020603050405020304" pitchFamily="18" charset="0"/>
              </a:rPr>
              <a:t>.</a:t>
            </a:r>
          </a:p>
          <a:p>
            <a:pPr marL="0" indent="0" algn="just">
              <a:buFont typeface="Arial" panose="020B0604020202020204" pitchFamily="34" charset="0"/>
              <a:buNone/>
            </a:pPr>
            <a:endParaRPr lang="ru-RU" sz="2400" i="1" u="sng" smtClean="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Заголовок 1"/>
          <p:cNvSpPr>
            <a:spLocks noGrp="1"/>
          </p:cNvSpPr>
          <p:nvPr>
            <p:ph type="title"/>
          </p:nvPr>
        </p:nvSpPr>
        <p:spPr/>
        <p:txBody>
          <a:bodyPr/>
          <a:lstStyle/>
          <a:p>
            <a:endParaRPr lang="ru-RU" smtClean="0"/>
          </a:p>
        </p:txBody>
      </p:sp>
      <p:sp>
        <p:nvSpPr>
          <p:cNvPr id="31747" name="Объект 2"/>
          <p:cNvSpPr>
            <a:spLocks noGrp="1"/>
          </p:cNvSpPr>
          <p:nvPr>
            <p:ph idx="1"/>
          </p:nvPr>
        </p:nvSpPr>
        <p:spPr>
          <a:xfrm>
            <a:off x="263525" y="650875"/>
            <a:ext cx="11669713" cy="6207125"/>
          </a:xfrm>
        </p:spPr>
        <p:txBody>
          <a:bodyPr/>
          <a:lstStyle/>
          <a:p>
            <a:pPr marL="0" indent="0" algn="just">
              <a:buFont typeface="Arial" panose="020B0604020202020204" pitchFamily="34" charset="0"/>
              <a:buNone/>
            </a:pPr>
            <a:r>
              <a:rPr lang="ru-RU" sz="2400" i="1" u="sng" smtClean="0">
                <a:solidFill>
                  <a:srgbClr val="0070C0"/>
                </a:solidFill>
                <a:latin typeface="Times New Roman" panose="02020603050405020304" pitchFamily="18" charset="0"/>
                <a:cs typeface="Times New Roman" panose="02020603050405020304" pitchFamily="18" charset="0"/>
              </a:rPr>
              <a:t> В совокупности записи этих 120 книжек представляют материалы для обширнейшей </a:t>
            </a:r>
            <a:r>
              <a:rPr lang="ru-RU" sz="2400" i="1" u="sng" smtClean="0">
                <a:solidFill>
                  <a:srgbClr val="0070C0"/>
                </a:solidFill>
                <a:latin typeface="Times New Roman" panose="02020603050405020304" pitchFamily="18" charset="0"/>
                <a:cs typeface="Times New Roman" panose="02020603050405020304" pitchFamily="18" charset="0"/>
                <a:hlinkClick r:id="rId2" tooltip="Энциклопедия"/>
              </a:rPr>
              <a:t>энциклопедии</a:t>
            </a:r>
            <a:r>
              <a:rPr lang="ru-RU" sz="2400" i="1" u="sng" smtClean="0">
                <a:solidFill>
                  <a:srgbClr val="0070C0"/>
                </a:solidFill>
                <a:latin typeface="Times New Roman" panose="02020603050405020304" pitchFamily="18" charset="0"/>
                <a:cs typeface="Times New Roman" panose="02020603050405020304" pitchFamily="18" charset="0"/>
              </a:rPr>
              <a:t>. Однако он не стремился к публикации своих мыслей и даже прибегал к тайнописи, полная расшифровка его записей не выполнена до сих порПризнавая единственным критерием истины опыт и противопоставляя метод наблюдения и </a:t>
            </a:r>
            <a:r>
              <a:rPr lang="ru-RU" sz="2400" i="1" u="sng" smtClean="0">
                <a:solidFill>
                  <a:srgbClr val="0070C0"/>
                </a:solidFill>
                <a:latin typeface="Times New Roman" panose="02020603050405020304" pitchFamily="18" charset="0"/>
                <a:cs typeface="Times New Roman" panose="02020603050405020304" pitchFamily="18" charset="0"/>
                <a:hlinkClick r:id="rId3" tooltip="Индукция (философия)"/>
              </a:rPr>
              <a:t>индукции</a:t>
            </a:r>
            <a:r>
              <a:rPr lang="ru-RU" sz="2400" i="1" u="sng" smtClean="0">
                <a:solidFill>
                  <a:srgbClr val="0070C0"/>
                </a:solidFill>
                <a:latin typeface="Times New Roman" panose="02020603050405020304" pitchFamily="18" charset="0"/>
                <a:cs typeface="Times New Roman" panose="02020603050405020304" pitchFamily="18" charset="0"/>
              </a:rPr>
              <a:t> отвлечённому умозрению, Леонардо да Винчи не только на словах, а на деле наносит смертельный удар средневековой </a:t>
            </a:r>
            <a:r>
              <a:rPr lang="ru-RU" sz="2400" i="1" u="sng" smtClean="0">
                <a:solidFill>
                  <a:srgbClr val="0070C0"/>
                </a:solidFill>
                <a:latin typeface="Times New Roman" panose="02020603050405020304" pitchFamily="18" charset="0"/>
                <a:cs typeface="Times New Roman" panose="02020603050405020304" pitchFamily="18" charset="0"/>
                <a:hlinkClick r:id="rId4" tooltip="Схоластика"/>
              </a:rPr>
              <a:t>схоластике</a:t>
            </a:r>
            <a:r>
              <a:rPr lang="ru-RU" sz="2400" i="1" u="sng" smtClean="0">
                <a:solidFill>
                  <a:srgbClr val="0070C0"/>
                </a:solidFill>
                <a:latin typeface="Times New Roman" panose="02020603050405020304" pitchFamily="18" charset="0"/>
                <a:cs typeface="Times New Roman" panose="02020603050405020304" pitchFamily="18" charset="0"/>
              </a:rPr>
              <a:t> с её пристрастием к абстрактным логическим формулам и </a:t>
            </a:r>
            <a:r>
              <a:rPr lang="ru-RU" sz="2400" i="1" u="sng" smtClean="0">
                <a:solidFill>
                  <a:srgbClr val="0070C0"/>
                </a:solidFill>
                <a:latin typeface="Times New Roman" panose="02020603050405020304" pitchFamily="18" charset="0"/>
                <a:cs typeface="Times New Roman" panose="02020603050405020304" pitchFamily="18" charset="0"/>
                <a:hlinkClick r:id="rId5" tooltip="Дедукция"/>
              </a:rPr>
              <a:t>дедукции</a:t>
            </a:r>
            <a:r>
              <a:rPr lang="ru-RU" sz="2400" i="1" u="sng" smtClean="0">
                <a:solidFill>
                  <a:srgbClr val="0070C0"/>
                </a:solidFill>
                <a:latin typeface="Times New Roman" panose="02020603050405020304" pitchFamily="18" charset="0"/>
                <a:cs typeface="Times New Roman" panose="02020603050405020304" pitchFamily="18" charset="0"/>
              </a:rPr>
              <a:t>. Для Леонардо да Винчи хорошо говорить — значит правильно думать, то есть мыслить независимо, как древние, не признававшие никаких авторитетов. Так Леонардо да Винчи приходит к отрицанию не только схоластики, этого отзвука феодально-средневековой культуры, но и гуманизма, продукта ещё неокрепшей буржуазной мысли, застывшей в суеверном преклонении перед авторитетом древних. Отрицая книжную учёность, объявляя задачей науки (а также и искусства) познание вещей, Леонардо да Винчи предвосхищает нападки </a:t>
            </a:r>
            <a:r>
              <a:rPr lang="ru-RU" sz="2400" i="1" u="sng" smtClean="0">
                <a:solidFill>
                  <a:srgbClr val="0070C0"/>
                </a:solidFill>
                <a:latin typeface="Times New Roman" panose="02020603050405020304" pitchFamily="18" charset="0"/>
                <a:cs typeface="Times New Roman" panose="02020603050405020304" pitchFamily="18" charset="0"/>
                <a:hlinkClick r:id="rId6" tooltip="Монтень"/>
              </a:rPr>
              <a:t>Монтеня</a:t>
            </a:r>
            <a:r>
              <a:rPr lang="ru-RU" sz="2400" i="1" u="sng" smtClean="0">
                <a:solidFill>
                  <a:srgbClr val="0070C0"/>
                </a:solidFill>
                <a:latin typeface="Times New Roman" panose="02020603050405020304" pitchFamily="18" charset="0"/>
                <a:cs typeface="Times New Roman" panose="02020603050405020304" pitchFamily="18" charset="0"/>
              </a:rPr>
              <a:t> на учёных буквоедов и открывает за сто лет до </a:t>
            </a:r>
            <a:r>
              <a:rPr lang="ru-RU" sz="2400" i="1" u="sng" smtClean="0">
                <a:solidFill>
                  <a:srgbClr val="0070C0"/>
                </a:solidFill>
                <a:latin typeface="Times New Roman" panose="02020603050405020304" pitchFamily="18" charset="0"/>
                <a:cs typeface="Times New Roman" panose="02020603050405020304" pitchFamily="18" charset="0"/>
                <a:hlinkClick r:id="rId7" tooltip="Галилей"/>
              </a:rPr>
              <a:t>Галилея</a:t>
            </a:r>
            <a:r>
              <a:rPr lang="ru-RU" sz="2400" i="1" u="sng" smtClean="0">
                <a:solidFill>
                  <a:srgbClr val="0070C0"/>
                </a:solidFill>
                <a:latin typeface="Times New Roman" panose="02020603050405020304" pitchFamily="18" charset="0"/>
                <a:cs typeface="Times New Roman" panose="02020603050405020304" pitchFamily="18" charset="0"/>
              </a:rPr>
              <a:t> и </a:t>
            </a:r>
            <a:r>
              <a:rPr lang="ru-RU" sz="2400" i="1" u="sng" smtClean="0">
                <a:solidFill>
                  <a:srgbClr val="0070C0"/>
                </a:solidFill>
                <a:latin typeface="Times New Roman" panose="02020603050405020304" pitchFamily="18" charset="0"/>
                <a:cs typeface="Times New Roman" panose="02020603050405020304" pitchFamily="18" charset="0"/>
                <a:hlinkClick r:id="rId8" tooltip="Бэкон, Фрэнсис"/>
              </a:rPr>
              <a:t>Бэкона</a:t>
            </a:r>
            <a:r>
              <a:rPr lang="ru-RU" sz="2400" i="1" u="sng" smtClean="0">
                <a:solidFill>
                  <a:srgbClr val="0070C0"/>
                </a:solidFill>
                <a:latin typeface="Times New Roman" panose="02020603050405020304" pitchFamily="18" charset="0"/>
                <a:cs typeface="Times New Roman" panose="02020603050405020304" pitchFamily="18" charset="0"/>
              </a:rPr>
              <a:t> эпоху новой </a:t>
            </a:r>
            <a:r>
              <a:rPr lang="ru-RU" sz="2400" i="1" u="sng" smtClean="0">
                <a:solidFill>
                  <a:srgbClr val="0070C0"/>
                </a:solidFill>
                <a:latin typeface="Times New Roman" panose="02020603050405020304" pitchFamily="18" charset="0"/>
                <a:cs typeface="Times New Roman" panose="02020603050405020304" pitchFamily="18" charset="0"/>
                <a:hlinkClick r:id="rId9" tooltip="Наука"/>
              </a:rPr>
              <a:t>науки</a:t>
            </a:r>
            <a:r>
              <a:rPr lang="ru-RU" sz="2400" i="1" u="sng" smtClean="0">
                <a:solidFill>
                  <a:srgbClr val="0070C0"/>
                </a:solidFill>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Заголовок 1"/>
          <p:cNvSpPr>
            <a:spLocks noGrp="1"/>
          </p:cNvSpPr>
          <p:nvPr>
            <p:ph type="title"/>
          </p:nvPr>
        </p:nvSpPr>
        <p:spPr>
          <a:xfrm>
            <a:off x="838200" y="365125"/>
            <a:ext cx="10515600" cy="842963"/>
          </a:xfrm>
        </p:spPr>
        <p:txBody>
          <a:bodyPr/>
          <a:lstStyle/>
          <a:p>
            <a:r>
              <a:rPr lang="ru-RU" b="1" i="1" smtClean="0">
                <a:solidFill>
                  <a:srgbClr val="0070C0"/>
                </a:solidFill>
                <a:latin typeface="Times New Roman" panose="02020603050405020304" pitchFamily="18" charset="0"/>
                <a:cs typeface="Times New Roman" panose="02020603050405020304" pitchFamily="18" charset="0"/>
              </a:rPr>
              <a:t>Литература</a:t>
            </a:r>
            <a:endParaRPr lang="ru-RU" i="1" smtClean="0">
              <a:solidFill>
                <a:srgbClr val="0070C0"/>
              </a:solidFill>
              <a:latin typeface="Times New Roman" panose="02020603050405020304" pitchFamily="18" charset="0"/>
              <a:cs typeface="Times New Roman" panose="02020603050405020304" pitchFamily="18" charset="0"/>
            </a:endParaRPr>
          </a:p>
        </p:txBody>
      </p:sp>
      <p:sp>
        <p:nvSpPr>
          <p:cNvPr id="32771" name="Объект 2"/>
          <p:cNvSpPr>
            <a:spLocks noGrp="1"/>
          </p:cNvSpPr>
          <p:nvPr>
            <p:ph idx="1"/>
          </p:nvPr>
        </p:nvSpPr>
        <p:spPr>
          <a:xfrm>
            <a:off x="263525" y="1054100"/>
            <a:ext cx="11530013" cy="3735388"/>
          </a:xfrm>
        </p:spPr>
        <p:txBody>
          <a:bodyPr/>
          <a:lstStyle/>
          <a:p>
            <a:pPr marL="0" indent="0" algn="just">
              <a:buFont typeface="Arial" panose="020B0604020202020204" pitchFamily="34" charset="0"/>
              <a:buNone/>
            </a:pPr>
            <a:endParaRPr lang="ru-RU" sz="2400" b="1" i="1" u="sng" smtClean="0">
              <a:solidFill>
                <a:srgbClr val="0070C0"/>
              </a:solidFill>
              <a:latin typeface="Times New Roman" panose="02020603050405020304" pitchFamily="18" charset="0"/>
              <a:cs typeface="Times New Roman" panose="02020603050405020304" pitchFamily="18" charset="0"/>
            </a:endParaRPr>
          </a:p>
          <a:p>
            <a:pPr marL="0" indent="0" algn="just">
              <a:buFont typeface="Arial" panose="020B0604020202020204" pitchFamily="34" charset="0"/>
              <a:buNone/>
            </a:pPr>
            <a:r>
              <a:rPr lang="ru-RU" sz="2400" i="1" u="sng" smtClean="0">
                <a:solidFill>
                  <a:srgbClr val="0070C0"/>
                </a:solidFill>
                <a:latin typeface="Times New Roman" panose="02020603050405020304" pitchFamily="18" charset="0"/>
                <a:cs typeface="Times New Roman" panose="02020603050405020304" pitchFamily="18" charset="0"/>
              </a:rPr>
              <a:t>Огромное литературное наследие Леонардо да Винчи дошло до наших дней в хаотическом виде, в </a:t>
            </a:r>
            <a:r>
              <a:rPr lang="ru-RU" sz="2400" i="1" u="sng" smtClean="0">
                <a:solidFill>
                  <a:srgbClr val="0070C0"/>
                </a:solidFill>
                <a:latin typeface="Times New Roman" panose="02020603050405020304" pitchFamily="18" charset="0"/>
                <a:cs typeface="Times New Roman" panose="02020603050405020304" pitchFamily="18" charset="0"/>
                <a:hlinkClick r:id="rId2" tooltip="Рукопись"/>
              </a:rPr>
              <a:t>рукописях</a:t>
            </a:r>
            <a:r>
              <a:rPr lang="ru-RU" sz="2400" i="1" u="sng" smtClean="0">
                <a:solidFill>
                  <a:srgbClr val="0070C0"/>
                </a:solidFill>
                <a:latin typeface="Times New Roman" panose="02020603050405020304" pitchFamily="18" charset="0"/>
                <a:cs typeface="Times New Roman" panose="02020603050405020304" pitchFamily="18" charset="0"/>
              </a:rPr>
              <a:t>, написанных левой рукой. Хотя Леонардо да Винчи не напечатал из них ни строчки, однако в своих записях он постоянно обращался к воображаемому читателю и все последние годы жизни не оставлял мысли об издании своих трудов.</a:t>
            </a:r>
          </a:p>
          <a:p>
            <a:pPr marL="0" indent="0" algn="just">
              <a:buFont typeface="Arial" panose="020B0604020202020204" pitchFamily="34" charset="0"/>
              <a:buNone/>
            </a:pPr>
            <a:r>
              <a:rPr lang="ru-RU" sz="2400" i="1" u="sng" smtClean="0">
                <a:solidFill>
                  <a:srgbClr val="0070C0"/>
                </a:solidFill>
                <a:latin typeface="Times New Roman" panose="02020603050405020304" pitchFamily="18" charset="0"/>
                <a:cs typeface="Times New Roman" panose="02020603050405020304" pitchFamily="18" charset="0"/>
              </a:rPr>
              <a:t>Уже после смерти Леонардо да Винчи его друг и ученик </a:t>
            </a:r>
            <a:r>
              <a:rPr lang="ru-RU" sz="2400" i="1" u="sng" smtClean="0">
                <a:solidFill>
                  <a:srgbClr val="0070C0"/>
                </a:solidFill>
                <a:latin typeface="Times New Roman" panose="02020603050405020304" pitchFamily="18" charset="0"/>
                <a:cs typeface="Times New Roman" panose="02020603050405020304" pitchFamily="18" charset="0"/>
                <a:hlinkClick r:id="rId3" tooltip="Мельци, Франческо"/>
              </a:rPr>
              <a:t>Франческо Мельци</a:t>
            </a:r>
            <a:r>
              <a:rPr lang="ru-RU" sz="2400" i="1" u="sng" smtClean="0">
                <a:solidFill>
                  <a:srgbClr val="0070C0"/>
                </a:solidFill>
                <a:latin typeface="Times New Roman" panose="02020603050405020304" pitchFamily="18" charset="0"/>
                <a:cs typeface="Times New Roman" panose="02020603050405020304" pitchFamily="18" charset="0"/>
              </a:rPr>
              <a:t> выбрал из них отрывки, относящиеся к живописи, из которых был впоследствии скомпонован «</a:t>
            </a:r>
            <a:r>
              <a:rPr lang="ru-RU" sz="2400" i="1" u="sng" smtClean="0">
                <a:solidFill>
                  <a:srgbClr val="0070C0"/>
                </a:solidFill>
                <a:latin typeface="Times New Roman" panose="02020603050405020304" pitchFamily="18" charset="0"/>
                <a:cs typeface="Times New Roman" panose="02020603050405020304" pitchFamily="18" charset="0"/>
                <a:hlinkClick r:id="rId4" tooltip="Трактат о живописи (страница отсутствует)"/>
              </a:rPr>
              <a:t>Трактат о живописи</a:t>
            </a:r>
            <a:r>
              <a:rPr lang="ru-RU" sz="2400" i="1" u="sng" smtClean="0">
                <a:solidFill>
                  <a:srgbClr val="0070C0"/>
                </a:solidFill>
                <a:latin typeface="Times New Roman" panose="02020603050405020304" pitchFamily="18" charset="0"/>
                <a:cs typeface="Times New Roman" panose="02020603050405020304" pitchFamily="18" charset="0"/>
              </a:rPr>
              <a:t>» (Trattato della pittura, 1-е изд., </a:t>
            </a:r>
            <a:r>
              <a:rPr lang="ru-RU" sz="2400" i="1" u="sng" smtClean="0">
                <a:solidFill>
                  <a:srgbClr val="0070C0"/>
                </a:solidFill>
                <a:latin typeface="Times New Roman" panose="02020603050405020304" pitchFamily="18" charset="0"/>
                <a:cs typeface="Times New Roman" panose="02020603050405020304" pitchFamily="18" charset="0"/>
                <a:hlinkClick r:id="rId5" tooltip="1651"/>
              </a:rPr>
              <a:t>1651</a:t>
            </a:r>
            <a:r>
              <a:rPr lang="ru-RU" sz="2400" i="1" u="sng" smtClean="0">
                <a:solidFill>
                  <a:srgbClr val="0070C0"/>
                </a:solidFill>
                <a:latin typeface="Times New Roman" panose="02020603050405020304" pitchFamily="18" charset="0"/>
                <a:cs typeface="Times New Roman" panose="02020603050405020304" pitchFamily="18" charset="0"/>
              </a:rPr>
              <a:t>). В полном же виде рукописное наследие Леонардо да Винчи было опубликовано только в </a:t>
            </a:r>
            <a:r>
              <a:rPr lang="ru-RU" sz="2400" i="1" u="sng" smtClean="0">
                <a:solidFill>
                  <a:srgbClr val="0070C0"/>
                </a:solidFill>
                <a:latin typeface="Times New Roman" panose="02020603050405020304" pitchFamily="18" charset="0"/>
                <a:cs typeface="Times New Roman" panose="02020603050405020304" pitchFamily="18" charset="0"/>
                <a:hlinkClick r:id="rId6" tooltip="XIX век"/>
              </a:rPr>
              <a:t>XIX</a:t>
            </a:r>
            <a:r>
              <a:rPr lang="ru-RU" sz="2400" i="1" u="sng" smtClean="0">
                <a:solidFill>
                  <a:srgbClr val="0070C0"/>
                </a:solidFill>
                <a:latin typeface="Times New Roman" panose="02020603050405020304" pitchFamily="18" charset="0"/>
                <a:cs typeface="Times New Roman" panose="02020603050405020304" pitchFamily="18" charset="0"/>
              </a:rPr>
              <a:t>—</a:t>
            </a:r>
            <a:r>
              <a:rPr lang="ru-RU" sz="2400" i="1" u="sng" smtClean="0">
                <a:solidFill>
                  <a:srgbClr val="0070C0"/>
                </a:solidFill>
                <a:latin typeface="Times New Roman" panose="02020603050405020304" pitchFamily="18" charset="0"/>
                <a:cs typeface="Times New Roman" panose="02020603050405020304" pitchFamily="18" charset="0"/>
                <a:hlinkClick r:id="rId7" tooltip="XX век"/>
              </a:rPr>
              <a:t>XX веках</a:t>
            </a:r>
            <a:r>
              <a:rPr lang="ru-RU" sz="2400" i="1" u="sng" smtClean="0">
                <a:solidFill>
                  <a:srgbClr val="0070C0"/>
                </a:solidFill>
                <a:latin typeface="Times New Roman" panose="02020603050405020304" pitchFamily="18" charset="0"/>
                <a:cs typeface="Times New Roman" panose="02020603050405020304" pitchFamily="18" charset="0"/>
              </a:rPr>
              <a:t>. Помимо громадного научного и исторического значения оно имеет также художественную ценность благодаря сжатому, энергичному слогу и необычайно чистому языку. </a:t>
            </a:r>
          </a:p>
          <a:p>
            <a:pPr marL="0" indent="0" algn="just">
              <a:buFont typeface="Arial" panose="020B0604020202020204" pitchFamily="34" charset="0"/>
              <a:buNone/>
            </a:pPr>
            <a:endParaRPr lang="ru-RU" sz="2400" i="1" u="sng" smtClean="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a:xfrm>
            <a:off x="838200" y="0"/>
            <a:ext cx="10515600" cy="1146175"/>
          </a:xfrm>
        </p:spPr>
        <p:txBody>
          <a:bodyPr/>
          <a:lstStyle/>
          <a:p>
            <a:r>
              <a:rPr lang="ru-RU" b="1" i="1" smtClean="0">
                <a:solidFill>
                  <a:srgbClr val="0070C0"/>
                </a:solidFill>
                <a:latin typeface="Times New Roman" panose="02020603050405020304" pitchFamily="18" charset="0"/>
                <a:cs typeface="Times New Roman" panose="02020603050405020304" pitchFamily="18" charset="0"/>
              </a:rPr>
              <a:t>Детство Леонардо да Винчи</a:t>
            </a:r>
            <a:endParaRPr lang="ru-RU" b="1" smtClean="0"/>
          </a:p>
        </p:txBody>
      </p:sp>
      <p:sp>
        <p:nvSpPr>
          <p:cNvPr id="5123" name="Объект 2"/>
          <p:cNvSpPr>
            <a:spLocks noGrp="1"/>
          </p:cNvSpPr>
          <p:nvPr>
            <p:ph idx="1"/>
          </p:nvPr>
        </p:nvSpPr>
        <p:spPr>
          <a:xfrm>
            <a:off x="263525" y="1146175"/>
            <a:ext cx="11763375" cy="1039813"/>
          </a:xfrm>
        </p:spPr>
        <p:txBody>
          <a:bodyPr/>
          <a:lstStyle/>
          <a:p>
            <a:pPr marL="0" indent="0" algn="just">
              <a:buFont typeface="Arial" panose="020B0604020202020204" pitchFamily="34" charset="0"/>
              <a:buNone/>
            </a:pPr>
            <a:r>
              <a:rPr lang="ru-RU" sz="2400" i="1" u="sng" smtClean="0">
                <a:solidFill>
                  <a:srgbClr val="0070C0"/>
                </a:solidFill>
                <a:latin typeface="Times New Roman" panose="02020603050405020304" pitchFamily="18" charset="0"/>
                <a:cs typeface="Times New Roman" panose="02020603050405020304" pitchFamily="18" charset="0"/>
              </a:rPr>
              <a:t>Леонардо да Винчи родился </a:t>
            </a:r>
            <a:r>
              <a:rPr lang="ru-RU" sz="2400" i="1" u="sng" smtClean="0">
                <a:solidFill>
                  <a:srgbClr val="0070C0"/>
                </a:solidFill>
                <a:latin typeface="Times New Roman" panose="02020603050405020304" pitchFamily="18" charset="0"/>
                <a:cs typeface="Times New Roman" panose="02020603050405020304" pitchFamily="18" charset="0"/>
                <a:hlinkClick r:id="rId3" tooltip="15 апреля"/>
              </a:rPr>
              <a:t>15 апреля</a:t>
            </a:r>
            <a:r>
              <a:rPr lang="ru-RU" sz="2400" i="1" u="sng" smtClean="0">
                <a:solidFill>
                  <a:srgbClr val="0070C0"/>
                </a:solidFill>
                <a:latin typeface="Times New Roman" panose="02020603050405020304" pitchFamily="18" charset="0"/>
                <a:cs typeface="Times New Roman" panose="02020603050405020304" pitchFamily="18" charset="0"/>
              </a:rPr>
              <a:t> </a:t>
            </a:r>
            <a:r>
              <a:rPr lang="ru-RU" sz="2400" i="1" u="sng" smtClean="0">
                <a:solidFill>
                  <a:srgbClr val="0070C0"/>
                </a:solidFill>
                <a:latin typeface="Times New Roman" panose="02020603050405020304" pitchFamily="18" charset="0"/>
                <a:cs typeface="Times New Roman" panose="02020603050405020304" pitchFamily="18" charset="0"/>
                <a:hlinkClick r:id="rId4" tooltip="1452 год"/>
              </a:rPr>
              <a:t>1452 года</a:t>
            </a:r>
            <a:r>
              <a:rPr lang="ru-RU" sz="2400" i="1" u="sng" smtClean="0">
                <a:solidFill>
                  <a:srgbClr val="0070C0"/>
                </a:solidFill>
                <a:latin typeface="Times New Roman" panose="02020603050405020304" pitchFamily="18" charset="0"/>
                <a:cs typeface="Times New Roman" panose="02020603050405020304" pitchFamily="18" charset="0"/>
              </a:rPr>
              <a:t> в селении Анкиано близ небольшого городка </a:t>
            </a:r>
            <a:r>
              <a:rPr lang="ru-RU" sz="2400" i="1" u="sng" smtClean="0">
                <a:solidFill>
                  <a:srgbClr val="0070C0"/>
                </a:solidFill>
                <a:latin typeface="Times New Roman" panose="02020603050405020304" pitchFamily="18" charset="0"/>
                <a:cs typeface="Times New Roman" panose="02020603050405020304" pitchFamily="18" charset="0"/>
                <a:hlinkClick r:id="rId5" tooltip="Винчи (город)"/>
              </a:rPr>
              <a:t>Винчи</a:t>
            </a:r>
            <a:r>
              <a:rPr lang="ru-RU" sz="2400" i="1" u="sng" smtClean="0">
                <a:solidFill>
                  <a:srgbClr val="0070C0"/>
                </a:solidFill>
                <a:latin typeface="Times New Roman" panose="02020603050405020304" pitchFamily="18" charset="0"/>
                <a:cs typeface="Times New Roman" panose="02020603050405020304" pitchFamily="18" charset="0"/>
              </a:rPr>
              <a:t>, недалеко от </a:t>
            </a:r>
            <a:r>
              <a:rPr lang="ru-RU" sz="2400" i="1" u="sng" smtClean="0">
                <a:solidFill>
                  <a:srgbClr val="0070C0"/>
                </a:solidFill>
                <a:latin typeface="Times New Roman" panose="02020603050405020304" pitchFamily="18" charset="0"/>
                <a:cs typeface="Times New Roman" panose="02020603050405020304" pitchFamily="18" charset="0"/>
                <a:hlinkClick r:id="rId6" tooltip="Флоренция"/>
              </a:rPr>
              <a:t>Флоренции</a:t>
            </a:r>
            <a:r>
              <a:rPr lang="ru-RU" sz="2400" i="1" u="sng" smtClean="0">
                <a:solidFill>
                  <a:srgbClr val="0070C0"/>
                </a:solidFill>
                <a:latin typeface="Times New Roman" panose="02020603050405020304" pitchFamily="18" charset="0"/>
                <a:cs typeface="Times New Roman" panose="02020603050405020304" pitchFamily="18" charset="0"/>
              </a:rPr>
              <a:t> в «три часа ночи» то есть в 22:30 по современному отсчёту времени имечательна запись в дневнике деда Леонардо, Антонио да Винчи (1372—1468) (дословный перевод): «В субботу, в три часа ночи 15 апреля родилс</a:t>
            </a:r>
            <a:fld id="{C6D22593-24D9-4C35-A484-3C8CC94A5BF1}" type="slidenum">
              <a:rPr lang="ru-RU" sz="2400" i="1" u="sng" smtClean="0">
                <a:solidFill>
                  <a:srgbClr val="0070C0"/>
                </a:solidFill>
                <a:latin typeface="Times New Roman" panose="02020603050405020304" pitchFamily="18" charset="0"/>
                <a:cs typeface="Times New Roman" panose="02020603050405020304" pitchFamily="18" charset="0"/>
              </a:rPr>
              <a:pPr marL="0" indent="0" algn="just">
                <a:buFont typeface="Arial" panose="020B0604020202020204" pitchFamily="34" charset="0"/>
                <a:buNone/>
              </a:pPr>
              <a:t>3</a:t>
            </a:fld>
            <a:r>
              <a:rPr lang="ru-RU" sz="2400" i="1" u="sng" smtClean="0">
                <a:solidFill>
                  <a:srgbClr val="0070C0"/>
                </a:solidFill>
                <a:latin typeface="Times New Roman" panose="02020603050405020304" pitchFamily="18" charset="0"/>
                <a:cs typeface="Times New Roman" panose="02020603050405020304" pitchFamily="18" charset="0"/>
              </a:rPr>
              <a:t>я мой внук, сын моего сына Пьеро. Мальчика назвали Леонардо. Его крестил отец Пьеро ди Бартоломео». Его родителями были 25-летний нотариус Пьеро (1427—1504) и его возлюбленная, крестьянка Катерина. Первые годы жизни Леонардо провёл вместе с матерью. Его отец вскоре женился на богатой и знатной девушке, но этот брак оказался бездетным, и Пьеро забрал своего трёхлетнего сына на воспитание. Разлученный с матерью Леонардо всю жизнь пытался воссоздать её образ в своих шедеврах. Жил он в это время у деда. В Италии того времени к незаконнорожденным детям относились почти как к законным наследникам. Многие влиятельные люди города </a:t>
            </a:r>
            <a:r>
              <a:rPr lang="ru-RU" sz="2400" i="1" u="sng" smtClean="0">
                <a:solidFill>
                  <a:srgbClr val="0070C0"/>
                </a:solidFill>
                <a:latin typeface="Times New Roman" panose="02020603050405020304" pitchFamily="18" charset="0"/>
                <a:cs typeface="Times New Roman" panose="02020603050405020304" pitchFamily="18" charset="0"/>
                <a:hlinkClick r:id="rId5" tooltip="Винчи (город)"/>
              </a:rPr>
              <a:t>Винчи</a:t>
            </a:r>
            <a:r>
              <a:rPr lang="ru-RU" sz="2400" i="1" u="sng" smtClean="0">
                <a:solidFill>
                  <a:srgbClr val="0070C0"/>
                </a:solidFill>
                <a:latin typeface="Times New Roman" panose="02020603050405020304" pitchFamily="18" charset="0"/>
                <a:cs typeface="Times New Roman" panose="02020603050405020304" pitchFamily="18" charset="0"/>
              </a:rPr>
              <a:t> приняли участие в дальнейшей судьбе Леонардо «да Винчи» означает просто «(родом) из городка </a:t>
            </a:r>
            <a:r>
              <a:rPr lang="ru-RU" sz="2400" i="1" u="sng" smtClean="0">
                <a:solidFill>
                  <a:srgbClr val="0070C0"/>
                </a:solidFill>
                <a:latin typeface="Times New Roman" panose="02020603050405020304" pitchFamily="18" charset="0"/>
                <a:cs typeface="Times New Roman" panose="02020603050405020304" pitchFamily="18" charset="0"/>
                <a:hlinkClick r:id="rId5" tooltip="Винчи (город)"/>
              </a:rPr>
              <a:t>Винчи</a:t>
            </a:r>
            <a:r>
              <a:rPr lang="ru-RU" sz="2400" i="1" u="sng" smtClean="0">
                <a:solidFill>
                  <a:srgbClr val="0070C0"/>
                </a:solidFill>
                <a:latin typeface="Times New Roman" panose="02020603050405020304" pitchFamily="18" charset="0"/>
                <a:cs typeface="Times New Roman" panose="02020603050405020304" pitchFamily="18" charset="0"/>
              </a:rPr>
              <a:t>». Полное его имя — </a:t>
            </a:r>
            <a:r>
              <a:rPr lang="ru-RU" sz="2400" i="1" u="sng" smtClean="0">
                <a:solidFill>
                  <a:srgbClr val="0070C0"/>
                </a:solidFill>
                <a:latin typeface="Times New Roman" panose="02020603050405020304" pitchFamily="18" charset="0"/>
                <a:cs typeface="Times New Roman" panose="02020603050405020304" pitchFamily="18" charset="0"/>
                <a:hlinkClick r:id="rId7" tooltip="Итальянский язык"/>
              </a:rPr>
              <a:t>итал.</a:t>
            </a:r>
            <a:r>
              <a:rPr lang="ru-RU" sz="2400" i="1" u="sng" smtClean="0">
                <a:solidFill>
                  <a:srgbClr val="0070C0"/>
                </a:solidFill>
                <a:latin typeface="Times New Roman" panose="02020603050405020304" pitchFamily="18" charset="0"/>
                <a:cs typeface="Times New Roman" panose="02020603050405020304" pitchFamily="18" charset="0"/>
              </a:rPr>
              <a:t> Leonardo di ser Piero da Vinci, то есть «Леонардо, сын господина Пьеро из Винчи».</a:t>
            </a:r>
          </a:p>
          <a:p>
            <a:pPr marL="0" indent="0" algn="just">
              <a:buFont typeface="Arial" panose="020B0604020202020204" pitchFamily="34" charset="0"/>
              <a:buNone/>
            </a:pPr>
            <a:endParaRPr lang="ru-RU" sz="2400" i="1" u="sng" smtClean="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Заголовок 1"/>
          <p:cNvSpPr>
            <a:spLocks noGrp="1"/>
          </p:cNvSpPr>
          <p:nvPr>
            <p:ph type="title"/>
          </p:nvPr>
        </p:nvSpPr>
        <p:spPr/>
        <p:txBody>
          <a:bodyPr/>
          <a:lstStyle/>
          <a:p>
            <a:endParaRPr lang="ru-RU" smtClean="0"/>
          </a:p>
        </p:txBody>
      </p:sp>
      <p:sp>
        <p:nvSpPr>
          <p:cNvPr id="33795" name="Объект 2"/>
          <p:cNvSpPr>
            <a:spLocks noGrp="1"/>
          </p:cNvSpPr>
          <p:nvPr>
            <p:ph idx="1"/>
          </p:nvPr>
        </p:nvSpPr>
        <p:spPr>
          <a:xfrm>
            <a:off x="139700" y="365125"/>
            <a:ext cx="11903075" cy="6608763"/>
          </a:xfrm>
        </p:spPr>
        <p:txBody>
          <a:bodyPr/>
          <a:lstStyle/>
          <a:p>
            <a:pPr marL="0" indent="0" algn="just">
              <a:buFont typeface="Arial" panose="020B0604020202020204" pitchFamily="34" charset="0"/>
              <a:buNone/>
            </a:pPr>
            <a:r>
              <a:rPr lang="ru-RU" sz="2400" i="1" u="sng" smtClean="0">
                <a:solidFill>
                  <a:srgbClr val="0070C0"/>
                </a:solidFill>
                <a:latin typeface="Times New Roman" panose="02020603050405020304" pitchFamily="18" charset="0"/>
                <a:cs typeface="Times New Roman" panose="02020603050405020304" pitchFamily="18" charset="0"/>
              </a:rPr>
              <a:t>Даже в наименее «поэтических» по замыслу фрагментах слог Леонардо да Винчи отличается яркой образностью; так, его «Трактат о живописи» оснащен великолепными описаниями (например, знаменитое описание </a:t>
            </a:r>
            <a:r>
              <a:rPr lang="ru-RU" sz="2400" i="1" u="sng" smtClean="0">
                <a:solidFill>
                  <a:srgbClr val="0070C0"/>
                </a:solidFill>
                <a:latin typeface="Times New Roman" panose="02020603050405020304" pitchFamily="18" charset="0"/>
                <a:cs typeface="Times New Roman" panose="02020603050405020304" pitchFamily="18" charset="0"/>
                <a:hlinkClick r:id="rId2" tooltip="Потоп"/>
              </a:rPr>
              <a:t>потопа</a:t>
            </a:r>
            <a:r>
              <a:rPr lang="ru-RU" sz="2400" i="1" u="sng" smtClean="0">
                <a:solidFill>
                  <a:srgbClr val="0070C0"/>
                </a:solidFill>
                <a:latin typeface="Times New Roman" panose="02020603050405020304" pitchFamily="18" charset="0"/>
                <a:cs typeface="Times New Roman" panose="02020603050405020304" pitchFamily="18" charset="0"/>
              </a:rPr>
              <a:t>), поражающими мастерством словесной передачи живописных и пластических образов. Наряду с описаниями, в которых чувствуется манера художника-живописца, Леонардо да Винчи даёт в своих рукописях множество образцов повествовательной </a:t>
            </a:r>
            <a:r>
              <a:rPr lang="ru-RU" sz="2400" i="1" u="sng" smtClean="0">
                <a:solidFill>
                  <a:srgbClr val="0070C0"/>
                </a:solidFill>
                <a:latin typeface="Times New Roman" panose="02020603050405020304" pitchFamily="18" charset="0"/>
                <a:cs typeface="Times New Roman" panose="02020603050405020304" pitchFamily="18" charset="0"/>
                <a:hlinkClick r:id="rId3" tooltip="Проза"/>
              </a:rPr>
              <a:t>прозы</a:t>
            </a:r>
            <a:r>
              <a:rPr lang="ru-RU" sz="2400" i="1" u="sng" smtClean="0">
                <a:solidFill>
                  <a:srgbClr val="0070C0"/>
                </a:solidFill>
                <a:latin typeface="Times New Roman" panose="02020603050405020304" pitchFamily="18" charset="0"/>
                <a:cs typeface="Times New Roman" panose="02020603050405020304" pitchFamily="18" charset="0"/>
              </a:rPr>
              <a:t>: </a:t>
            </a:r>
            <a:r>
              <a:rPr lang="ru-RU" sz="2400" i="1" u="sng" smtClean="0">
                <a:solidFill>
                  <a:srgbClr val="0070C0"/>
                </a:solidFill>
                <a:latin typeface="Times New Roman" panose="02020603050405020304" pitchFamily="18" charset="0"/>
                <a:cs typeface="Times New Roman" panose="02020603050405020304" pitchFamily="18" charset="0"/>
                <a:hlinkClick r:id="rId4" tooltip="Басня"/>
              </a:rPr>
              <a:t>басни</a:t>
            </a:r>
            <a:r>
              <a:rPr lang="ru-RU" sz="2400" i="1" u="sng" smtClean="0">
                <a:solidFill>
                  <a:srgbClr val="0070C0"/>
                </a:solidFill>
                <a:latin typeface="Times New Roman" panose="02020603050405020304" pitchFamily="18" charset="0"/>
                <a:cs typeface="Times New Roman" panose="02020603050405020304" pitchFamily="18" charset="0"/>
              </a:rPr>
              <a:t>, </a:t>
            </a:r>
            <a:r>
              <a:rPr lang="ru-RU" sz="2400" i="1" u="sng" smtClean="0">
                <a:solidFill>
                  <a:srgbClr val="0070C0"/>
                </a:solidFill>
                <a:latin typeface="Times New Roman" panose="02020603050405020304" pitchFamily="18" charset="0"/>
                <a:cs typeface="Times New Roman" panose="02020603050405020304" pitchFamily="18" charset="0"/>
                <a:hlinkClick r:id="rId5" tooltip="Фацеция"/>
              </a:rPr>
              <a:t>фацеции</a:t>
            </a:r>
            <a:r>
              <a:rPr lang="ru-RU" sz="2400" i="1" u="sng" smtClean="0">
                <a:solidFill>
                  <a:srgbClr val="0070C0"/>
                </a:solidFill>
                <a:latin typeface="Times New Roman" panose="02020603050405020304" pitchFamily="18" charset="0"/>
                <a:cs typeface="Times New Roman" panose="02020603050405020304" pitchFamily="18" charset="0"/>
              </a:rPr>
              <a:t> (шутливые рассказы), </a:t>
            </a:r>
            <a:r>
              <a:rPr lang="ru-RU" sz="2400" i="1" u="sng" smtClean="0">
                <a:solidFill>
                  <a:srgbClr val="0070C0"/>
                </a:solidFill>
                <a:latin typeface="Times New Roman" panose="02020603050405020304" pitchFamily="18" charset="0"/>
                <a:cs typeface="Times New Roman" panose="02020603050405020304" pitchFamily="18" charset="0"/>
                <a:hlinkClick r:id="rId6" tooltip="Афоризм"/>
              </a:rPr>
              <a:t>афоризмы</a:t>
            </a:r>
            <a:r>
              <a:rPr lang="ru-RU" sz="2400" i="1" u="sng" smtClean="0">
                <a:solidFill>
                  <a:srgbClr val="0070C0"/>
                </a:solidFill>
                <a:latin typeface="Times New Roman" panose="02020603050405020304" pitchFamily="18" charset="0"/>
                <a:cs typeface="Times New Roman" panose="02020603050405020304" pitchFamily="18" charset="0"/>
              </a:rPr>
              <a:t>, </a:t>
            </a:r>
            <a:r>
              <a:rPr lang="ru-RU" sz="2400" i="1" u="sng" smtClean="0">
                <a:solidFill>
                  <a:srgbClr val="0070C0"/>
                </a:solidFill>
                <a:latin typeface="Times New Roman" panose="02020603050405020304" pitchFamily="18" charset="0"/>
                <a:cs typeface="Times New Roman" panose="02020603050405020304" pitchFamily="18" charset="0"/>
                <a:hlinkClick r:id="rId7" tooltip="Аллегория"/>
              </a:rPr>
              <a:t>аллегории</a:t>
            </a:r>
            <a:r>
              <a:rPr lang="ru-RU" sz="2400" i="1" u="sng" smtClean="0">
                <a:solidFill>
                  <a:srgbClr val="0070C0"/>
                </a:solidFill>
                <a:latin typeface="Times New Roman" panose="02020603050405020304" pitchFamily="18" charset="0"/>
                <a:cs typeface="Times New Roman" panose="02020603050405020304" pitchFamily="18" charset="0"/>
              </a:rPr>
              <a:t>, </a:t>
            </a:r>
            <a:r>
              <a:rPr lang="ru-RU" sz="2400" i="1" u="sng" smtClean="0">
                <a:solidFill>
                  <a:srgbClr val="0070C0"/>
                </a:solidFill>
                <a:latin typeface="Times New Roman" panose="02020603050405020304" pitchFamily="18" charset="0"/>
                <a:cs typeface="Times New Roman" panose="02020603050405020304" pitchFamily="18" charset="0"/>
                <a:hlinkClick r:id="rId8" tooltip="Пророчество"/>
              </a:rPr>
              <a:t>пророчества</a:t>
            </a:r>
            <a:r>
              <a:rPr lang="ru-RU" sz="2400" i="1" u="sng" smtClean="0">
                <a:solidFill>
                  <a:srgbClr val="0070C0"/>
                </a:solidFill>
                <a:latin typeface="Times New Roman" panose="02020603050405020304" pitchFamily="18" charset="0"/>
                <a:cs typeface="Times New Roman" panose="02020603050405020304" pitchFamily="18" charset="0"/>
              </a:rPr>
              <a:t>. В баснях и фацециях Леонардо стоит на уровне </a:t>
            </a:r>
            <a:r>
              <a:rPr lang="ru-RU" sz="2400" i="1" u="sng" smtClean="0">
                <a:solidFill>
                  <a:srgbClr val="0070C0"/>
                </a:solidFill>
                <a:latin typeface="Times New Roman" panose="02020603050405020304" pitchFamily="18" charset="0"/>
                <a:cs typeface="Times New Roman" panose="02020603050405020304" pitchFamily="18" charset="0"/>
                <a:hlinkClick r:id="rId9" tooltip="Прозаик"/>
              </a:rPr>
              <a:t>прозаиков</a:t>
            </a:r>
            <a:r>
              <a:rPr lang="ru-RU" sz="2400" i="1" u="sng" smtClean="0">
                <a:solidFill>
                  <a:srgbClr val="0070C0"/>
                </a:solidFill>
                <a:latin typeface="Times New Roman" panose="02020603050405020304" pitchFamily="18" charset="0"/>
                <a:cs typeface="Times New Roman" panose="02020603050405020304" pitchFamily="18" charset="0"/>
              </a:rPr>
              <a:t> </a:t>
            </a:r>
            <a:r>
              <a:rPr lang="ru-RU" sz="2400" i="1" u="sng" smtClean="0">
                <a:solidFill>
                  <a:srgbClr val="0070C0"/>
                </a:solidFill>
                <a:latin typeface="Times New Roman" panose="02020603050405020304" pitchFamily="18" charset="0"/>
                <a:cs typeface="Times New Roman" panose="02020603050405020304" pitchFamily="18" charset="0"/>
                <a:hlinkClick r:id="rId10" tooltip="XIV век"/>
              </a:rPr>
              <a:t>XIV века</a:t>
            </a:r>
            <a:r>
              <a:rPr lang="ru-RU" sz="2400" i="1" u="sng" smtClean="0">
                <a:solidFill>
                  <a:srgbClr val="0070C0"/>
                </a:solidFill>
                <a:latin typeface="Times New Roman" panose="02020603050405020304" pitchFamily="18" charset="0"/>
                <a:cs typeface="Times New Roman" panose="02020603050405020304" pitchFamily="18" charset="0"/>
              </a:rPr>
              <a:t> с их простодушной практической </a:t>
            </a:r>
            <a:r>
              <a:rPr lang="ru-RU" sz="2400" i="1" u="sng" smtClean="0">
                <a:solidFill>
                  <a:srgbClr val="0070C0"/>
                </a:solidFill>
                <a:latin typeface="Times New Roman" panose="02020603050405020304" pitchFamily="18" charset="0"/>
                <a:cs typeface="Times New Roman" panose="02020603050405020304" pitchFamily="18" charset="0"/>
                <a:hlinkClick r:id="rId11" tooltip="Мораль"/>
              </a:rPr>
              <a:t>моралью</a:t>
            </a:r>
            <a:r>
              <a:rPr lang="ru-RU" sz="2400" i="1" u="sng" smtClean="0">
                <a:solidFill>
                  <a:srgbClr val="0070C0"/>
                </a:solidFill>
                <a:latin typeface="Times New Roman" panose="02020603050405020304" pitchFamily="18" charset="0"/>
                <a:cs typeface="Times New Roman" panose="02020603050405020304" pitchFamily="18" charset="0"/>
              </a:rPr>
              <a:t>; а некоторые его фацеции неотличимы от новелл </a:t>
            </a:r>
            <a:r>
              <a:rPr lang="ru-RU" sz="2400" i="1" u="sng" smtClean="0">
                <a:solidFill>
                  <a:srgbClr val="0070C0"/>
                </a:solidFill>
                <a:latin typeface="Times New Roman" panose="02020603050405020304" pitchFamily="18" charset="0"/>
                <a:cs typeface="Times New Roman" panose="02020603050405020304" pitchFamily="18" charset="0"/>
                <a:hlinkClick r:id="rId12" tooltip="Саккетти, Франко"/>
              </a:rPr>
              <a:t>Сакетти</a:t>
            </a:r>
            <a:r>
              <a:rPr lang="ru-RU" sz="2400" i="1" u="sng" smtClean="0">
                <a:solidFill>
                  <a:srgbClr val="0070C0"/>
                </a:solidFill>
                <a:latin typeface="Times New Roman" panose="02020603050405020304" pitchFamily="18" charset="0"/>
                <a:cs typeface="Times New Roman" panose="02020603050405020304" pitchFamily="18" charset="0"/>
              </a:rPr>
              <a:t>. Более фантастический характер имеют аллегории и пророчества: в первых Леонардо да Винчи использует приемы средневековых </a:t>
            </a:r>
            <a:r>
              <a:rPr lang="ru-RU" sz="2400" i="1" u="sng" smtClean="0">
                <a:solidFill>
                  <a:srgbClr val="0070C0"/>
                </a:solidFill>
                <a:latin typeface="Times New Roman" panose="02020603050405020304" pitchFamily="18" charset="0"/>
                <a:cs typeface="Times New Roman" panose="02020603050405020304" pitchFamily="18" charset="0"/>
                <a:hlinkClick r:id="rId13" tooltip="Энциклопедия"/>
              </a:rPr>
              <a:t>энциклопедий</a:t>
            </a:r>
            <a:r>
              <a:rPr lang="ru-RU" sz="2400" i="1" u="sng" smtClean="0">
                <a:solidFill>
                  <a:srgbClr val="0070C0"/>
                </a:solidFill>
                <a:latin typeface="Times New Roman" panose="02020603050405020304" pitchFamily="18" charset="0"/>
                <a:cs typeface="Times New Roman" panose="02020603050405020304" pitchFamily="18" charset="0"/>
              </a:rPr>
              <a:t> и </a:t>
            </a:r>
            <a:r>
              <a:rPr lang="ru-RU" sz="2400" i="1" u="sng" smtClean="0">
                <a:solidFill>
                  <a:srgbClr val="0070C0"/>
                </a:solidFill>
                <a:latin typeface="Times New Roman" panose="02020603050405020304" pitchFamily="18" charset="0"/>
                <a:cs typeface="Times New Roman" panose="02020603050405020304" pitchFamily="18" charset="0"/>
                <a:hlinkClick r:id="rId14" tooltip="Бестиарий"/>
              </a:rPr>
              <a:t>бестиариев</a:t>
            </a:r>
            <a:r>
              <a:rPr lang="ru-RU" sz="2400" i="1" u="sng" smtClean="0">
                <a:solidFill>
                  <a:srgbClr val="0070C0"/>
                </a:solidFill>
                <a:latin typeface="Times New Roman" panose="02020603050405020304" pitchFamily="18" charset="0"/>
                <a:cs typeface="Times New Roman" panose="02020603050405020304" pitchFamily="18" charset="0"/>
              </a:rPr>
              <a:t>; вторые носят характер шутливых </a:t>
            </a:r>
            <a:r>
              <a:rPr lang="ru-RU" sz="2400" i="1" u="sng" smtClean="0">
                <a:solidFill>
                  <a:srgbClr val="0070C0"/>
                </a:solidFill>
                <a:latin typeface="Times New Roman" panose="02020603050405020304" pitchFamily="18" charset="0"/>
                <a:cs typeface="Times New Roman" panose="02020603050405020304" pitchFamily="18" charset="0"/>
                <a:hlinkClick r:id="rId15" tooltip="Загадка"/>
              </a:rPr>
              <a:t>загадок</a:t>
            </a:r>
            <a:r>
              <a:rPr lang="ru-RU" sz="2400" i="1" u="sng" smtClean="0">
                <a:solidFill>
                  <a:srgbClr val="0070C0"/>
                </a:solidFill>
                <a:latin typeface="Times New Roman" panose="02020603050405020304" pitchFamily="18" charset="0"/>
                <a:cs typeface="Times New Roman" panose="02020603050405020304" pitchFamily="18" charset="0"/>
              </a:rPr>
              <a:t>, отличающихся яркостью и меткостью фразеологии и проникнутых язвительной, почти </a:t>
            </a:r>
            <a:r>
              <a:rPr lang="ru-RU" sz="2400" i="1" u="sng" smtClean="0">
                <a:solidFill>
                  <a:srgbClr val="0070C0"/>
                </a:solidFill>
                <a:latin typeface="Times New Roman" panose="02020603050405020304" pitchFamily="18" charset="0"/>
                <a:cs typeface="Times New Roman" panose="02020603050405020304" pitchFamily="18" charset="0"/>
                <a:hlinkClick r:id="rId16" tooltip="Вольтер"/>
              </a:rPr>
              <a:t>вольтеровской иронией</a:t>
            </a:r>
            <a:r>
              <a:rPr lang="ru-RU" sz="2400" i="1" u="sng" smtClean="0">
                <a:solidFill>
                  <a:srgbClr val="0070C0"/>
                </a:solidFill>
                <a:latin typeface="Times New Roman" panose="02020603050405020304" pitchFamily="18" charset="0"/>
                <a:cs typeface="Times New Roman" panose="02020603050405020304" pitchFamily="18" charset="0"/>
              </a:rPr>
              <a:t>, направленной по адресу знаменитого </a:t>
            </a:r>
            <a:r>
              <a:rPr lang="ru-RU" sz="2400" i="1" u="sng" smtClean="0">
                <a:solidFill>
                  <a:srgbClr val="0070C0"/>
                </a:solidFill>
                <a:latin typeface="Times New Roman" panose="02020603050405020304" pitchFamily="18" charset="0"/>
                <a:cs typeface="Times New Roman" panose="02020603050405020304" pitchFamily="18" charset="0"/>
                <a:hlinkClick r:id="rId17" tooltip="Проповедник"/>
              </a:rPr>
              <a:t>проповедника</a:t>
            </a:r>
            <a:r>
              <a:rPr lang="ru-RU" sz="2400" i="1" u="sng" smtClean="0">
                <a:solidFill>
                  <a:srgbClr val="0070C0"/>
                </a:solidFill>
                <a:latin typeface="Times New Roman" panose="02020603050405020304" pitchFamily="18" charset="0"/>
                <a:cs typeface="Times New Roman" panose="02020603050405020304" pitchFamily="18" charset="0"/>
              </a:rPr>
              <a:t> </a:t>
            </a:r>
            <a:r>
              <a:rPr lang="ru-RU" sz="2400" i="1" u="sng" smtClean="0">
                <a:solidFill>
                  <a:srgbClr val="0070C0"/>
                </a:solidFill>
                <a:latin typeface="Times New Roman" panose="02020603050405020304" pitchFamily="18" charset="0"/>
                <a:cs typeface="Times New Roman" panose="02020603050405020304" pitchFamily="18" charset="0"/>
                <a:hlinkClick r:id="rId18" tooltip="Савонарола, Джироламо"/>
              </a:rPr>
              <a:t>Джироламо Савонаролы</a:t>
            </a:r>
            <a:r>
              <a:rPr lang="ru-RU" sz="2400" i="1" u="sng" smtClean="0">
                <a:solidFill>
                  <a:srgbClr val="0070C0"/>
                </a:solidFill>
                <a:latin typeface="Times New Roman" panose="02020603050405020304" pitchFamily="18" charset="0"/>
                <a:cs typeface="Times New Roman" panose="02020603050405020304" pitchFamily="18" charset="0"/>
              </a:rPr>
              <a:t>. Наконец, в афоризмах Леонардо да Винчи выражена в </a:t>
            </a:r>
            <a:r>
              <a:rPr lang="ru-RU" sz="2400" i="1" u="sng" smtClean="0">
                <a:solidFill>
                  <a:srgbClr val="0070C0"/>
                </a:solidFill>
                <a:latin typeface="Times New Roman" panose="02020603050405020304" pitchFamily="18" charset="0"/>
                <a:cs typeface="Times New Roman" panose="02020603050405020304" pitchFamily="18" charset="0"/>
                <a:hlinkClick r:id="rId19" tooltip="Эпиграмма"/>
              </a:rPr>
              <a:t>эпиграмматической форме</a:t>
            </a:r>
            <a:r>
              <a:rPr lang="ru-RU" sz="2400" i="1" u="sng" smtClean="0">
                <a:solidFill>
                  <a:srgbClr val="0070C0"/>
                </a:solidFill>
                <a:latin typeface="Times New Roman" panose="02020603050405020304" pitchFamily="18" charset="0"/>
                <a:cs typeface="Times New Roman" panose="02020603050405020304" pitchFamily="18" charset="0"/>
              </a:rPr>
              <a:t> его философия </a:t>
            </a:r>
            <a:r>
              <a:rPr lang="ru-RU" sz="2400" i="1" u="sng" smtClean="0">
                <a:solidFill>
                  <a:srgbClr val="0070C0"/>
                </a:solidFill>
                <a:latin typeface="Times New Roman" panose="02020603050405020304" pitchFamily="18" charset="0"/>
                <a:cs typeface="Times New Roman" panose="02020603050405020304" pitchFamily="18" charset="0"/>
                <a:hlinkClick r:id="rId20" tooltip="Природа"/>
              </a:rPr>
              <a:t>природы</a:t>
            </a:r>
            <a:r>
              <a:rPr lang="ru-RU" sz="2400" i="1" u="sng" smtClean="0">
                <a:solidFill>
                  <a:srgbClr val="0070C0"/>
                </a:solidFill>
                <a:latin typeface="Times New Roman" panose="02020603050405020304" pitchFamily="18" charset="0"/>
                <a:cs typeface="Times New Roman" panose="02020603050405020304" pitchFamily="18" charset="0"/>
              </a:rPr>
              <a:t>, его мысли о внутренней сущности вещей. </a:t>
            </a:r>
            <a:r>
              <a:rPr lang="ru-RU" sz="2400" i="1" u="sng" smtClean="0">
                <a:solidFill>
                  <a:srgbClr val="0070C0"/>
                </a:solidFill>
                <a:latin typeface="Times New Roman" panose="02020603050405020304" pitchFamily="18" charset="0"/>
                <a:cs typeface="Times New Roman" panose="02020603050405020304" pitchFamily="18" charset="0"/>
                <a:hlinkClick r:id="rId21" tooltip="Художественная литература"/>
              </a:rPr>
              <a:t>Художественная литература</a:t>
            </a:r>
            <a:r>
              <a:rPr lang="ru-RU" sz="2400" i="1" u="sng" smtClean="0">
                <a:solidFill>
                  <a:srgbClr val="0070C0"/>
                </a:solidFill>
                <a:latin typeface="Times New Roman" panose="02020603050405020304" pitchFamily="18" charset="0"/>
                <a:cs typeface="Times New Roman" panose="02020603050405020304" pitchFamily="18" charset="0"/>
              </a:rPr>
              <a:t> имела для него чисто </a:t>
            </a:r>
            <a:r>
              <a:rPr lang="ru-RU" sz="2400" i="1" u="sng" smtClean="0">
                <a:solidFill>
                  <a:srgbClr val="0070C0"/>
                </a:solidFill>
                <a:latin typeface="Times New Roman" panose="02020603050405020304" pitchFamily="18" charset="0"/>
                <a:cs typeface="Times New Roman" panose="02020603050405020304" pitchFamily="18" charset="0"/>
                <a:hlinkClick r:id="rId22" tooltip="Утилитарное значение (страница отсутствует)"/>
              </a:rPr>
              <a:t>утилитарное</a:t>
            </a:r>
            <a:r>
              <a:rPr lang="ru-RU" sz="2400" i="1" u="sng" smtClean="0">
                <a:solidFill>
                  <a:srgbClr val="0070C0"/>
                </a:solidFill>
                <a:latin typeface="Times New Roman" panose="02020603050405020304" pitchFamily="18" charset="0"/>
                <a:cs typeface="Times New Roman" panose="02020603050405020304" pitchFamily="18" charset="0"/>
              </a:rPr>
              <a:t>, подсобное значение.</a:t>
            </a:r>
          </a:p>
          <a:p>
            <a:pPr marL="0" indent="0" algn="just">
              <a:buFont typeface="Arial" panose="020B0604020202020204" pitchFamily="34" charset="0"/>
              <a:buNone/>
            </a:pPr>
            <a:endParaRPr lang="ru-RU" sz="2400" i="1" u="sng" smtClean="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Заголовок 1"/>
          <p:cNvSpPr>
            <a:spLocks noGrp="1"/>
          </p:cNvSpPr>
          <p:nvPr>
            <p:ph type="title"/>
          </p:nvPr>
        </p:nvSpPr>
        <p:spPr/>
        <p:txBody>
          <a:bodyPr/>
          <a:lstStyle/>
          <a:p>
            <a:r>
              <a:rPr lang="ru-RU" b="1" i="1" smtClean="0">
                <a:solidFill>
                  <a:srgbClr val="0070C0"/>
                </a:solidFill>
                <a:latin typeface="Times New Roman" panose="02020603050405020304" pitchFamily="18" charset="0"/>
                <a:cs typeface="Times New Roman" panose="02020603050405020304" pitchFamily="18" charset="0"/>
              </a:rPr>
              <a:t>Дневники Леонардо</a:t>
            </a:r>
            <a:endParaRPr lang="ru-RU" i="1" smtClean="0">
              <a:solidFill>
                <a:srgbClr val="0070C0"/>
              </a:solidFill>
              <a:latin typeface="Times New Roman" panose="02020603050405020304" pitchFamily="18" charset="0"/>
              <a:cs typeface="Times New Roman" panose="02020603050405020304" pitchFamily="18" charset="0"/>
            </a:endParaRPr>
          </a:p>
        </p:txBody>
      </p:sp>
      <p:sp>
        <p:nvSpPr>
          <p:cNvPr id="34819" name="Объект 2"/>
          <p:cNvSpPr>
            <a:spLocks noGrp="1"/>
          </p:cNvSpPr>
          <p:nvPr>
            <p:ph idx="1"/>
          </p:nvPr>
        </p:nvSpPr>
        <p:spPr>
          <a:xfrm>
            <a:off x="231775" y="1471613"/>
            <a:ext cx="11701463" cy="5564187"/>
          </a:xfrm>
        </p:spPr>
        <p:txBody>
          <a:bodyPr/>
          <a:lstStyle/>
          <a:p>
            <a:pPr marL="0" indent="0" algn="just">
              <a:buFont typeface="Arial" panose="020B0604020202020204" pitchFamily="34" charset="0"/>
              <a:buNone/>
            </a:pPr>
            <a:endParaRPr lang="ru-RU" sz="2400" b="1" i="1" u="sng" smtClean="0">
              <a:solidFill>
                <a:srgbClr val="0070C0"/>
              </a:solidFill>
              <a:latin typeface="Times New Roman" panose="02020603050405020304" pitchFamily="18" charset="0"/>
              <a:cs typeface="Times New Roman" panose="02020603050405020304" pitchFamily="18" charset="0"/>
            </a:endParaRPr>
          </a:p>
          <a:p>
            <a:pPr marL="0" indent="0" algn="just">
              <a:buFont typeface="Arial" panose="020B0604020202020204" pitchFamily="34" charset="0"/>
              <a:buNone/>
            </a:pPr>
            <a:r>
              <a:rPr lang="ru-RU" sz="2400" i="1" u="sng" smtClean="0">
                <a:solidFill>
                  <a:srgbClr val="0070C0"/>
                </a:solidFill>
                <a:latin typeface="Times New Roman" panose="02020603050405020304" pitchFamily="18" charset="0"/>
                <a:cs typeface="Times New Roman" panose="02020603050405020304" pitchFamily="18" charset="0"/>
              </a:rPr>
              <a:t>На сегодняшний день от дневников Леонардо уцелело около 7000 страниц, находящихся в разных коллекциях. Сначала бесценные заметки принадлежали любимому ученику мастера, </a:t>
            </a:r>
            <a:r>
              <a:rPr lang="ru-RU" sz="2400" i="1" u="sng" smtClean="0">
                <a:solidFill>
                  <a:srgbClr val="0070C0"/>
                </a:solidFill>
                <a:latin typeface="Times New Roman" panose="02020603050405020304" pitchFamily="18" charset="0"/>
                <a:cs typeface="Times New Roman" panose="02020603050405020304" pitchFamily="18" charset="0"/>
                <a:hlinkClick r:id="rId2" tooltip="Франческо Мельци"/>
              </a:rPr>
              <a:t>Франческо Мельци</a:t>
            </a:r>
            <a:r>
              <a:rPr lang="ru-RU" sz="2400" i="1" u="sng" smtClean="0">
                <a:solidFill>
                  <a:srgbClr val="0070C0"/>
                </a:solidFill>
                <a:latin typeface="Times New Roman" panose="02020603050405020304" pitchFamily="18" charset="0"/>
                <a:cs typeface="Times New Roman" panose="02020603050405020304" pitchFamily="18" charset="0"/>
              </a:rPr>
              <a:t>, но когда тот умер, рукописи исчезли. Отдельные фрагменты начали «всплывать» на рубеже XVIII—XIX вв. Поначалу они не встретили должного интереса. Многочисленные владельцы даже не подозревали, какое сокровище попало к ним в руки. Но когда учёные установили авторство, выяснилось, что и амбарные книги, и искусствоведческие эссе, и анатомические зарисовки, и странные чертежи, и исследования по геологии, архитектуре, гидравлике, геометрии, боевым фортификациям, философии, оптике, технике рисунка — плод одного человека. Все записи в дневниках Леонардо сделаны в зеркальном изображении</a:t>
            </a:r>
          </a:p>
          <a:p>
            <a:pPr marL="0" indent="0" algn="just">
              <a:buFont typeface="Arial" panose="020B0604020202020204" pitchFamily="34" charset="0"/>
              <a:buNone/>
            </a:pPr>
            <a:endParaRPr lang="ru-RU" sz="2400" i="1" u="sng" smtClean="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Заголовок 1"/>
          <p:cNvSpPr>
            <a:spLocks noGrp="1"/>
          </p:cNvSpPr>
          <p:nvPr>
            <p:ph type="title"/>
          </p:nvPr>
        </p:nvSpPr>
        <p:spPr/>
        <p:txBody>
          <a:bodyPr/>
          <a:lstStyle/>
          <a:p>
            <a:r>
              <a:rPr lang="ru-RU" b="1" i="1" smtClean="0">
                <a:solidFill>
                  <a:srgbClr val="0070C0"/>
                </a:solidFill>
                <a:latin typeface="Times New Roman" panose="02020603050405020304" pitchFamily="18" charset="0"/>
                <a:cs typeface="Times New Roman" panose="02020603050405020304" pitchFamily="18" charset="0"/>
              </a:rPr>
              <a:t>Образ в современном массовом сознании</a:t>
            </a:r>
            <a:endParaRPr lang="ru-RU" i="1" smtClean="0">
              <a:solidFill>
                <a:srgbClr val="0070C0"/>
              </a:solidFill>
              <a:latin typeface="Times New Roman" panose="02020603050405020304" pitchFamily="18" charset="0"/>
              <a:cs typeface="Times New Roman" panose="02020603050405020304" pitchFamily="18" charset="0"/>
            </a:endParaRPr>
          </a:p>
        </p:txBody>
      </p:sp>
      <p:sp>
        <p:nvSpPr>
          <p:cNvPr id="35843" name="Объект 2"/>
          <p:cNvSpPr>
            <a:spLocks noGrp="1"/>
          </p:cNvSpPr>
          <p:nvPr>
            <p:ph idx="1"/>
          </p:nvPr>
        </p:nvSpPr>
        <p:spPr>
          <a:xfrm>
            <a:off x="185738" y="1457325"/>
            <a:ext cx="11763375" cy="5400675"/>
          </a:xfrm>
        </p:spPr>
        <p:txBody>
          <a:bodyPr/>
          <a:lstStyle/>
          <a:p>
            <a:pPr marL="0" indent="0" algn="just">
              <a:buFont typeface="Arial" panose="020B0604020202020204" pitchFamily="34" charset="0"/>
              <a:buNone/>
            </a:pPr>
            <a:endParaRPr lang="ru-RU" sz="2400" b="1" i="1" u="sng" smtClean="0">
              <a:solidFill>
                <a:srgbClr val="0070C0"/>
              </a:solidFill>
              <a:latin typeface="Times New Roman" panose="02020603050405020304" pitchFamily="18" charset="0"/>
              <a:cs typeface="Times New Roman" panose="02020603050405020304" pitchFamily="18" charset="0"/>
            </a:endParaRPr>
          </a:p>
          <a:p>
            <a:pPr marL="0" indent="0" algn="just">
              <a:buFont typeface="Arial" panose="020B0604020202020204" pitchFamily="34" charset="0"/>
              <a:buNone/>
            </a:pPr>
            <a:r>
              <a:rPr lang="ru-RU" sz="2400" i="1" u="sng" smtClean="0">
                <a:solidFill>
                  <a:srgbClr val="0070C0"/>
                </a:solidFill>
                <a:latin typeface="Times New Roman" panose="02020603050405020304" pitchFamily="18" charset="0"/>
                <a:cs typeface="Times New Roman" panose="02020603050405020304" pitchFamily="18" charset="0"/>
              </a:rPr>
              <a:t>Леонардо представляет собой пример исторической личности, превращённой массовым сознанием в образ «мага от науки». Он был гениальным </a:t>
            </a:r>
            <a:r>
              <a:rPr lang="ru-RU" sz="2400" i="1" u="sng" smtClean="0">
                <a:solidFill>
                  <a:srgbClr val="0070C0"/>
                </a:solidFill>
                <a:latin typeface="Times New Roman" panose="02020603050405020304" pitchFamily="18" charset="0"/>
                <a:cs typeface="Times New Roman" panose="02020603050405020304" pitchFamily="18" charset="0"/>
                <a:hlinkClick r:id="rId2" tooltip="Художник"/>
              </a:rPr>
              <a:t>художником</a:t>
            </a:r>
            <a:r>
              <a:rPr lang="ru-RU" sz="2400" i="1" u="sng" smtClean="0">
                <a:solidFill>
                  <a:srgbClr val="0070C0"/>
                </a:solidFill>
                <a:latin typeface="Times New Roman" panose="02020603050405020304" pitchFamily="18" charset="0"/>
                <a:cs typeface="Times New Roman" panose="02020603050405020304" pitchFamily="18" charset="0"/>
              </a:rPr>
              <a:t> и непревзойдённым инженером-механиком, хотя и далеко не самым образованным человеком своего времени. Источником мифотворчества стали его записные книжки, где он зарисовывал и описывал как собственные технические идеи, так и то, что он обнаружил в трудах учёных-предшественников или дневниках путешественников, «подсмотрел» у других практиков (часто с собственными усовершенствованиями). Сейчас же он воспринимается многими как изобретатель «всего на свете». Рассматриваемый вне контекста других инженеров </a:t>
            </a:r>
            <a:r>
              <a:rPr lang="ru-RU" sz="2400" i="1" u="sng" smtClean="0">
                <a:solidFill>
                  <a:srgbClr val="0070C0"/>
                </a:solidFill>
                <a:latin typeface="Times New Roman" panose="02020603050405020304" pitchFamily="18" charset="0"/>
                <a:cs typeface="Times New Roman" panose="02020603050405020304" pitchFamily="18" charset="0"/>
                <a:hlinkClick r:id="rId3" tooltip="Возрождение"/>
              </a:rPr>
              <a:t>эпохи Возрождения</a:t>
            </a:r>
            <a:r>
              <a:rPr lang="ru-RU" sz="2400" i="1" u="sng" smtClean="0">
                <a:solidFill>
                  <a:srgbClr val="0070C0"/>
                </a:solidFill>
                <a:latin typeface="Times New Roman" panose="02020603050405020304" pitchFamily="18" charset="0"/>
                <a:cs typeface="Times New Roman" panose="02020603050405020304" pitchFamily="18" charset="0"/>
              </a:rPr>
              <a:t>, своих современников и предшественников, он выглядит в глазах публики как человек, в одиночку заложивший фундамент современного инженерного знания.</a:t>
            </a:r>
          </a:p>
          <a:p>
            <a:pPr marL="0" indent="0" algn="just">
              <a:buFont typeface="Arial" panose="020B0604020202020204" pitchFamily="34" charset="0"/>
              <a:buNone/>
            </a:pPr>
            <a:endParaRPr lang="ru-RU" sz="2400" i="1" u="sng" smtClean="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Заголовок 1"/>
          <p:cNvSpPr>
            <a:spLocks noGrp="1"/>
          </p:cNvSpPr>
          <p:nvPr>
            <p:ph type="title"/>
          </p:nvPr>
        </p:nvSpPr>
        <p:spPr>
          <a:xfrm>
            <a:off x="838200" y="774700"/>
            <a:ext cx="10515600" cy="1365250"/>
          </a:xfrm>
        </p:spPr>
        <p:txBody>
          <a:bodyPr/>
          <a:lstStyle/>
          <a:p>
            <a:pPr algn="ctr"/>
            <a:r>
              <a:rPr lang="ru-RU" i="1" smtClean="0">
                <a:solidFill>
                  <a:srgbClr val="002060"/>
                </a:solidFill>
                <a:latin typeface="Times New Roman" panose="02020603050405020304" pitchFamily="18" charset="0"/>
                <a:cs typeface="Times New Roman" panose="02020603050405020304" pitchFamily="18" charset="0"/>
              </a:rPr>
              <a:t>Леонардо да Винчи</a:t>
            </a:r>
            <a:endParaRPr lang="ru-RU" b="1" smtClean="0"/>
          </a:p>
        </p:txBody>
      </p:sp>
      <p:sp>
        <p:nvSpPr>
          <p:cNvPr id="36867" name="Объект 2"/>
          <p:cNvSpPr>
            <a:spLocks noGrp="1"/>
          </p:cNvSpPr>
          <p:nvPr>
            <p:ph idx="1"/>
          </p:nvPr>
        </p:nvSpPr>
        <p:spPr/>
        <p:txBody>
          <a:bodyPr/>
          <a:lstStyle/>
          <a:p>
            <a:endParaRPr lang="ru-RU" smtClean="0"/>
          </a:p>
        </p:txBody>
      </p:sp>
      <p:sp>
        <p:nvSpPr>
          <p:cNvPr id="4" name="Заголовок 1"/>
          <p:cNvSpPr txBox="1">
            <a:spLocks/>
          </p:cNvSpPr>
          <p:nvPr/>
        </p:nvSpPr>
        <p:spPr>
          <a:xfrm>
            <a:off x="0" y="4330700"/>
            <a:ext cx="12192000" cy="1782763"/>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defRPr/>
            </a:pPr>
            <a:r>
              <a:rPr lang="ru-RU" sz="1600" i="1" dirty="0" smtClean="0">
                <a:solidFill>
                  <a:srgbClr val="0070C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Ресурсы </a:t>
            </a:r>
          </a:p>
          <a:p>
            <a:pPr algn="ctr" fontAlgn="auto">
              <a:spcAft>
                <a:spcPts val="0"/>
              </a:spcAft>
              <a:defRPr/>
            </a:pPr>
            <a:r>
              <a:rPr lang="ru-RU" sz="1600" i="1" dirty="0" smtClean="0">
                <a:solidFill>
                  <a:srgbClr val="0070C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r>
            <a:br>
              <a:rPr lang="ru-RU" sz="1600" i="1" dirty="0" smtClean="0">
                <a:solidFill>
                  <a:srgbClr val="0070C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br>
            <a:r>
              <a:rPr lang="en-US" sz="1600" i="1" dirty="0">
                <a:solidFill>
                  <a:srgbClr val="0070C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https://</a:t>
            </a:r>
            <a:r>
              <a:rPr lang="en-US" sz="1600" i="1" dirty="0" smtClean="0">
                <a:solidFill>
                  <a:srgbClr val="0070C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ru.wikipedia.org/wiki</a:t>
            </a:r>
            <a:r>
              <a:rPr lang="ru-RU" sz="1600" i="1" dirty="0" smtClean="0">
                <a:solidFill>
                  <a:srgbClr val="0070C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r>
            <a:br>
              <a:rPr lang="ru-RU" sz="1600" i="1" dirty="0" smtClean="0">
                <a:solidFill>
                  <a:srgbClr val="0070C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br>
            <a:r>
              <a:rPr lang="ru-RU" sz="1600" dirty="0" smtClean="0">
                <a:solidFill>
                  <a:srgbClr val="0070C0"/>
                </a:solidFill>
                <a:hlinkClick r:id="rId2"/>
              </a:rPr>
              <a:t>https</a:t>
            </a:r>
            <a:r>
              <a:rPr lang="ru-RU" sz="1600" dirty="0">
                <a:solidFill>
                  <a:srgbClr val="0070C0"/>
                </a:solidFill>
                <a:hlinkClick r:id="rId2"/>
              </a:rPr>
              <a:t>://www.google.ru/</a:t>
            </a:r>
            <a:endParaRPr lang="ru-RU" sz="1600" dirty="0">
              <a:solidFill>
                <a:srgbClr val="0070C0"/>
              </a:solidFill>
            </a:endParaRPr>
          </a:p>
          <a:p>
            <a:pPr algn="ctr" fontAlgn="auto">
              <a:spcAft>
                <a:spcPts val="0"/>
              </a:spcAft>
              <a:defRPr/>
            </a:pPr>
            <a:r>
              <a:rPr lang="ru-RU" sz="1600" dirty="0">
                <a:solidFill>
                  <a:srgbClr val="0070C0"/>
                </a:solidFill>
                <a:latin typeface="Times New Roman" panose="02020603050405020304" pitchFamily="18" charset="0"/>
                <a:cs typeface="Times New Roman" panose="02020603050405020304" pitchFamily="18" charset="0"/>
              </a:rPr>
              <a:t>Фотогалерея </a:t>
            </a:r>
            <a:r>
              <a:rPr lang="en-US" sz="1600" dirty="0">
                <a:solidFill>
                  <a:srgbClr val="0070C0"/>
                </a:solidFill>
                <a:latin typeface="Times New Roman" panose="02020603050405020304" pitchFamily="18" charset="0"/>
                <a:cs typeface="Times New Roman" panose="02020603050405020304" pitchFamily="18" charset="0"/>
              </a:rPr>
              <a:t>mail.ru.</a:t>
            </a:r>
            <a:r>
              <a:rPr lang="ru-RU" sz="1600" i="1" dirty="0" smtClean="0">
                <a:solidFill>
                  <a:srgbClr val="0070C0"/>
                </a:solidFill>
                <a:latin typeface="Times New Roman" panose="02020603050405020304" pitchFamily="18" charset="0"/>
                <a:cs typeface="Times New Roman" panose="02020603050405020304" pitchFamily="18" charset="0"/>
              </a:rPr>
              <a:t/>
            </a:r>
            <a:br>
              <a:rPr lang="ru-RU" sz="1600" i="1" dirty="0" smtClean="0">
                <a:solidFill>
                  <a:srgbClr val="0070C0"/>
                </a:solidFill>
                <a:latin typeface="Times New Roman" panose="02020603050405020304" pitchFamily="18" charset="0"/>
                <a:cs typeface="Times New Roman" panose="02020603050405020304" pitchFamily="18" charset="0"/>
              </a:rPr>
            </a:br>
            <a:r>
              <a:rPr lang="en-US" sz="1600" i="1" dirty="0">
                <a:solidFill>
                  <a:srgbClr val="0070C0"/>
                </a:solidFill>
                <a:latin typeface="Times New Roman" panose="02020603050405020304" pitchFamily="18" charset="0"/>
                <a:cs typeface="Times New Roman" panose="02020603050405020304" pitchFamily="18" charset="0"/>
              </a:rPr>
              <a:t>http://worldleonard.h1.ru/doc/leonardo/leon_011.html</a:t>
            </a:r>
            <a:endParaRPr lang="ru-RU" sz="1600" i="1" dirty="0">
              <a:solidFill>
                <a:srgbClr val="0070C0"/>
              </a:solidFill>
              <a:latin typeface="Times New Roman" panose="02020603050405020304" pitchFamily="18" charset="0"/>
              <a:cs typeface="Times New Roman" panose="02020603050405020304" pitchFamily="18" charset="0"/>
            </a:endParaRPr>
          </a:p>
        </p:txBody>
      </p:sp>
      <p:sp>
        <p:nvSpPr>
          <p:cNvPr id="36869" name="Прямоугольник 3"/>
          <p:cNvSpPr>
            <a:spLocks noChangeArrowheads="1"/>
          </p:cNvSpPr>
          <p:nvPr/>
        </p:nvSpPr>
        <p:spPr bwMode="auto">
          <a:xfrm>
            <a:off x="5662613" y="6159500"/>
            <a:ext cx="1323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ru-RU" sz="1400"/>
              <a:t>01.01.2015</a:t>
            </a:r>
          </a:p>
        </p:txBody>
      </p:sp>
      <p:pic>
        <p:nvPicPr>
          <p:cNvPr id="36870" name="Picture 2" descr="Открыть изображен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2613" y="2378075"/>
            <a:ext cx="898525"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1" name="Прямоугольник 7"/>
          <p:cNvSpPr>
            <a:spLocks noChangeArrowheads="1"/>
          </p:cNvSpPr>
          <p:nvPr/>
        </p:nvSpPr>
        <p:spPr bwMode="auto">
          <a:xfrm>
            <a:off x="3670300" y="3568700"/>
            <a:ext cx="5124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ru-RU">
                <a:latin typeface="Monotype Corsiva" panose="03010101010201010101" pitchFamily="66" charset="0"/>
              </a:rPr>
              <a:t>Алексеева Елена Владимировна</a:t>
            </a:r>
            <a:endParaRPr lang="ru-RU"/>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a:xfrm>
            <a:off x="838200" y="139700"/>
            <a:ext cx="10515600" cy="790575"/>
          </a:xfrm>
        </p:spPr>
        <p:txBody>
          <a:bodyPr/>
          <a:lstStyle/>
          <a:p>
            <a:r>
              <a:rPr lang="ru-RU" b="1" i="1" smtClean="0">
                <a:solidFill>
                  <a:srgbClr val="0070C0"/>
                </a:solidFill>
                <a:latin typeface="Times New Roman" panose="02020603050405020304" pitchFamily="18" charset="0"/>
                <a:cs typeface="Times New Roman" panose="02020603050405020304" pitchFamily="18" charset="0"/>
              </a:rPr>
              <a:t>Легенда о щите Медузы</a:t>
            </a:r>
            <a:endParaRPr lang="ru-RU" smtClean="0"/>
          </a:p>
        </p:txBody>
      </p:sp>
      <p:sp>
        <p:nvSpPr>
          <p:cNvPr id="7171" name="Объект 2"/>
          <p:cNvSpPr>
            <a:spLocks noGrp="1"/>
          </p:cNvSpPr>
          <p:nvPr>
            <p:ph idx="1"/>
          </p:nvPr>
        </p:nvSpPr>
        <p:spPr>
          <a:xfrm>
            <a:off x="201613" y="542925"/>
            <a:ext cx="11763375" cy="7407275"/>
          </a:xfrm>
        </p:spPr>
        <p:txBody>
          <a:bodyPr/>
          <a:lstStyle/>
          <a:p>
            <a:pPr marL="0" indent="0" algn="just">
              <a:buFont typeface="Arial" panose="020B0604020202020204" pitchFamily="34" charset="0"/>
              <a:buNone/>
            </a:pPr>
            <a:endParaRPr lang="ru-RU" sz="2400" i="1" u="sng" smtClean="0">
              <a:solidFill>
                <a:srgbClr val="0070C0"/>
              </a:solidFill>
              <a:latin typeface="Times New Roman" panose="02020603050405020304" pitchFamily="18" charset="0"/>
              <a:cs typeface="Times New Roman" panose="02020603050405020304" pitchFamily="18" charset="0"/>
            </a:endParaRPr>
          </a:p>
          <a:p>
            <a:pPr marL="0" indent="0" algn="just">
              <a:buFont typeface="Arial" panose="020B0604020202020204" pitchFamily="34" charset="0"/>
              <a:buNone/>
            </a:pPr>
            <a:r>
              <a:rPr lang="ru-RU" sz="2400" i="1" u="sng" smtClean="0">
                <a:solidFill>
                  <a:srgbClr val="0070C0"/>
                </a:solidFill>
                <a:latin typeface="Times New Roman" panose="02020603050405020304" pitchFamily="18" charset="0"/>
                <a:cs typeface="Times New Roman" panose="02020603050405020304" pitchFamily="18" charset="0"/>
              </a:rPr>
              <a:t>В своих «</a:t>
            </a:r>
            <a:r>
              <a:rPr lang="ru-RU" sz="2400" i="1" u="sng" smtClean="0">
                <a:solidFill>
                  <a:srgbClr val="0070C0"/>
                </a:solidFill>
                <a:latin typeface="Times New Roman" panose="02020603050405020304" pitchFamily="18" charset="0"/>
                <a:cs typeface="Times New Roman" panose="02020603050405020304" pitchFamily="18" charset="0"/>
                <a:hlinkClick r:id="rId2" tooltip="Жизнеописания наиболее знаменитых живописцев, ваятелей и зодчих"/>
              </a:rPr>
              <a:t>Жизнеописаниях наиболее знаменитых живописцев, ваятелей и зодчих</a:t>
            </a:r>
            <a:r>
              <a:rPr lang="ru-RU" sz="2400" i="1" u="sng" smtClean="0">
                <a:solidFill>
                  <a:srgbClr val="0070C0"/>
                </a:solidFill>
                <a:latin typeface="Times New Roman" panose="02020603050405020304" pitchFamily="18" charset="0"/>
                <a:cs typeface="Times New Roman" panose="02020603050405020304" pitchFamily="18" charset="0"/>
              </a:rPr>
              <a:t>» </a:t>
            </a:r>
            <a:r>
              <a:rPr lang="ru-RU" sz="2400" i="1" u="sng" smtClean="0">
                <a:solidFill>
                  <a:srgbClr val="0070C0"/>
                </a:solidFill>
                <a:latin typeface="Times New Roman" panose="02020603050405020304" pitchFamily="18" charset="0"/>
                <a:cs typeface="Times New Roman" panose="02020603050405020304" pitchFamily="18" charset="0"/>
                <a:hlinkClick r:id="rId3" tooltip="Вазари, Джорджо"/>
              </a:rPr>
              <a:t>Вазари</a:t>
            </a:r>
            <a:r>
              <a:rPr lang="ru-RU" sz="2400" i="1" u="sng" smtClean="0">
                <a:solidFill>
                  <a:srgbClr val="0070C0"/>
                </a:solidFill>
                <a:latin typeface="Times New Roman" panose="02020603050405020304" pitchFamily="18" charset="0"/>
                <a:cs typeface="Times New Roman" panose="02020603050405020304" pitchFamily="18" charset="0"/>
              </a:rPr>
              <a:t> рассказывает, что как-то один знакомый крестьянин попросил отца Леонардо найти художника, чтобы тот расписал круглый деревянный щит. Сер Пьеро отдал щит своему сыну. Леонардо решил изобразить голову </a:t>
            </a:r>
            <a:r>
              <a:rPr lang="ru-RU" sz="2400" i="1" u="sng" smtClean="0">
                <a:solidFill>
                  <a:srgbClr val="0070C0"/>
                </a:solidFill>
                <a:latin typeface="Times New Roman" panose="02020603050405020304" pitchFamily="18" charset="0"/>
                <a:cs typeface="Times New Roman" panose="02020603050405020304" pitchFamily="18" charset="0"/>
                <a:hlinkClick r:id="rId4" tooltip="Горгоны"/>
              </a:rPr>
              <a:t>горгоны</a:t>
            </a:r>
            <a:r>
              <a:rPr lang="ru-RU" sz="2400" i="1" u="sng" smtClean="0">
                <a:solidFill>
                  <a:srgbClr val="0070C0"/>
                </a:solidFill>
                <a:latin typeface="Times New Roman" panose="02020603050405020304" pitchFamily="18" charset="0"/>
                <a:cs typeface="Times New Roman" panose="02020603050405020304" pitchFamily="18" charset="0"/>
              </a:rPr>
              <a:t> </a:t>
            </a:r>
            <a:r>
              <a:rPr lang="ru-RU" sz="2400" i="1" u="sng" smtClean="0">
                <a:solidFill>
                  <a:srgbClr val="0070C0"/>
                </a:solidFill>
                <a:latin typeface="Times New Roman" panose="02020603050405020304" pitchFamily="18" charset="0"/>
                <a:cs typeface="Times New Roman" panose="02020603050405020304" pitchFamily="18" charset="0"/>
                <a:hlinkClick r:id="rId5" tooltip="Горгона Медуза"/>
              </a:rPr>
              <a:t>Медузы</a:t>
            </a:r>
            <a:r>
              <a:rPr lang="ru-RU" sz="2400" i="1" u="sng" smtClean="0">
                <a:solidFill>
                  <a:srgbClr val="0070C0"/>
                </a:solidFill>
                <a:latin typeface="Times New Roman" panose="02020603050405020304" pitchFamily="18" charset="0"/>
                <a:cs typeface="Times New Roman" panose="02020603050405020304" pitchFamily="18" charset="0"/>
              </a:rPr>
              <a:t>, а чтобы изображение чудовища производило на зрителей должное впечатление, он использовал в качестве натуры ящериц, змей, кузнечиков, гусениц, нетопырей и «прочих тварей» «из множества каковых, сочетая их по-разному, он создал чудовище весьма отвратительное и страшное, которое отравляло своим дыханием и воспламеняло воздух». Результат превзошёл его ожидания: когда Леонардо показал законченную работу отцу, тот испугался. Сын сказал ему: «Это произведение служит тому, ради чего оно сделано. Так возьмите же и отдайте его, ибо таково действие, которое ожидается от произведений искусства». Сер Пьеро не отдал работу Леонардо крестьянину: тот получил другой щит, купленный у старьёвщика. Щит же Медузы отец Леонардо продал во </a:t>
            </a:r>
            <a:r>
              <a:rPr lang="ru-RU" sz="2400" i="1" u="sng" smtClean="0">
                <a:solidFill>
                  <a:srgbClr val="0070C0"/>
                </a:solidFill>
                <a:latin typeface="Times New Roman" panose="02020603050405020304" pitchFamily="18" charset="0"/>
                <a:cs typeface="Times New Roman" panose="02020603050405020304" pitchFamily="18" charset="0"/>
                <a:hlinkClick r:id="rId6" tooltip="Флоренция"/>
              </a:rPr>
              <a:t>Флоренции</a:t>
            </a:r>
            <a:r>
              <a:rPr lang="ru-RU" sz="2400" i="1" u="sng" smtClean="0">
                <a:solidFill>
                  <a:srgbClr val="0070C0"/>
                </a:solidFill>
                <a:latin typeface="Times New Roman" panose="02020603050405020304" pitchFamily="18" charset="0"/>
                <a:cs typeface="Times New Roman" panose="02020603050405020304" pitchFamily="18" charset="0"/>
              </a:rPr>
              <a:t>, выручив за него сто дукатов По преданию, этот щит перешёл к семье </a:t>
            </a:r>
            <a:r>
              <a:rPr lang="ru-RU" sz="2400" i="1" u="sng" smtClean="0">
                <a:solidFill>
                  <a:srgbClr val="0070C0"/>
                </a:solidFill>
                <a:latin typeface="Times New Roman" panose="02020603050405020304" pitchFamily="18" charset="0"/>
                <a:cs typeface="Times New Roman" panose="02020603050405020304" pitchFamily="18" charset="0"/>
                <a:hlinkClick r:id="rId7" tooltip="Медичи"/>
              </a:rPr>
              <a:t>Медичи</a:t>
            </a:r>
            <a:r>
              <a:rPr lang="ru-RU" sz="2400" i="1" u="sng" smtClean="0">
                <a:solidFill>
                  <a:srgbClr val="0070C0"/>
                </a:solidFill>
                <a:latin typeface="Times New Roman" panose="02020603050405020304" pitchFamily="18" charset="0"/>
                <a:cs typeface="Times New Roman" panose="02020603050405020304" pitchFamily="18" charset="0"/>
              </a:rPr>
              <a:t>.</a:t>
            </a:r>
          </a:p>
          <a:p>
            <a:pPr marL="0" indent="0" algn="just">
              <a:buFont typeface="Arial" panose="020B0604020202020204" pitchFamily="34" charset="0"/>
              <a:buNone/>
            </a:pPr>
            <a:endParaRPr lang="ru-RU" sz="2400" i="1" u="sng" smtClean="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p:txBody>
          <a:bodyPr/>
          <a:lstStyle/>
          <a:p>
            <a:r>
              <a:rPr lang="ru-RU" b="1" i="1" smtClean="0">
                <a:solidFill>
                  <a:srgbClr val="0070C0"/>
                </a:solidFill>
                <a:latin typeface="Times New Roman" panose="02020603050405020304" pitchFamily="18" charset="0"/>
                <a:cs typeface="Times New Roman" panose="02020603050405020304" pitchFamily="18" charset="0"/>
              </a:rPr>
              <a:t>Мастерская Верроккьо</a:t>
            </a:r>
            <a:endParaRPr lang="ru-RU" smtClean="0"/>
          </a:p>
        </p:txBody>
      </p:sp>
      <p:sp>
        <p:nvSpPr>
          <p:cNvPr id="8195" name="Объект 2"/>
          <p:cNvSpPr>
            <a:spLocks noGrp="1"/>
          </p:cNvSpPr>
          <p:nvPr>
            <p:ph idx="1"/>
          </p:nvPr>
        </p:nvSpPr>
        <p:spPr>
          <a:xfrm>
            <a:off x="185738" y="1379538"/>
            <a:ext cx="12006262" cy="5191125"/>
          </a:xfrm>
        </p:spPr>
        <p:txBody>
          <a:bodyPr/>
          <a:lstStyle/>
          <a:p>
            <a:pPr marL="0" indent="0" algn="just">
              <a:buFont typeface="Arial" panose="020B0604020202020204" pitchFamily="34" charset="0"/>
              <a:buNone/>
            </a:pPr>
            <a:endParaRPr lang="ru-RU" sz="2400" b="1" i="1" u="sng" smtClean="0">
              <a:solidFill>
                <a:srgbClr val="0070C0"/>
              </a:solidFill>
              <a:latin typeface="Times New Roman" panose="02020603050405020304" pitchFamily="18" charset="0"/>
              <a:cs typeface="Times New Roman" panose="02020603050405020304" pitchFamily="18" charset="0"/>
            </a:endParaRPr>
          </a:p>
          <a:p>
            <a:pPr marL="0" indent="0" algn="just">
              <a:buFont typeface="Arial" panose="020B0604020202020204" pitchFamily="34" charset="0"/>
              <a:buNone/>
            </a:pPr>
            <a:r>
              <a:rPr lang="ru-RU" sz="2400" i="1" u="sng" smtClean="0">
                <a:solidFill>
                  <a:srgbClr val="0070C0"/>
                </a:solidFill>
                <a:latin typeface="Times New Roman" panose="02020603050405020304" pitchFamily="18" charset="0"/>
                <a:cs typeface="Times New Roman" panose="02020603050405020304" pitchFamily="18" charset="0"/>
              </a:rPr>
              <a:t>В </a:t>
            </a:r>
            <a:r>
              <a:rPr lang="ru-RU" sz="2400" i="1" u="sng" smtClean="0">
                <a:solidFill>
                  <a:srgbClr val="0070C0"/>
                </a:solidFill>
                <a:latin typeface="Times New Roman" panose="02020603050405020304" pitchFamily="18" charset="0"/>
                <a:cs typeface="Times New Roman" panose="02020603050405020304" pitchFamily="18" charset="0"/>
                <a:hlinkClick r:id="rId2" tooltip="1466"/>
              </a:rPr>
              <a:t>1466</a:t>
            </a:r>
            <a:r>
              <a:rPr lang="ru-RU" sz="2400" i="1" u="sng" smtClean="0">
                <a:solidFill>
                  <a:srgbClr val="0070C0"/>
                </a:solidFill>
                <a:latin typeface="Times New Roman" panose="02020603050405020304" pitchFamily="18" charset="0"/>
                <a:cs typeface="Times New Roman" panose="02020603050405020304" pitchFamily="18" charset="0"/>
              </a:rPr>
              <a:t> Леонардо да Винчи поступает в мастерскую </a:t>
            </a:r>
            <a:r>
              <a:rPr lang="ru-RU" sz="2400" i="1" u="sng" smtClean="0">
                <a:solidFill>
                  <a:srgbClr val="0070C0"/>
                </a:solidFill>
                <a:latin typeface="Times New Roman" panose="02020603050405020304" pitchFamily="18" charset="0"/>
                <a:cs typeface="Times New Roman" panose="02020603050405020304" pitchFamily="18" charset="0"/>
                <a:hlinkClick r:id="rId3" tooltip="Верроккьо"/>
              </a:rPr>
              <a:t>Верроккьо</a:t>
            </a:r>
            <a:r>
              <a:rPr lang="ru-RU" sz="2400" i="1" u="sng" smtClean="0">
                <a:solidFill>
                  <a:srgbClr val="0070C0"/>
                </a:solidFill>
                <a:latin typeface="Times New Roman" panose="02020603050405020304" pitchFamily="18" charset="0"/>
                <a:cs typeface="Times New Roman" panose="02020603050405020304" pitchFamily="18" charset="0"/>
              </a:rPr>
              <a:t> подмастерьем художника. Мастерская </a:t>
            </a:r>
            <a:r>
              <a:rPr lang="ru-RU" sz="2400" i="1" u="sng" smtClean="0">
                <a:solidFill>
                  <a:srgbClr val="0070C0"/>
                </a:solidFill>
                <a:latin typeface="Times New Roman" panose="02020603050405020304" pitchFamily="18" charset="0"/>
                <a:cs typeface="Times New Roman" panose="02020603050405020304" pitchFamily="18" charset="0"/>
                <a:hlinkClick r:id="rId4" tooltip="Андреа Верроккьо"/>
              </a:rPr>
              <a:t>Верроккьо</a:t>
            </a:r>
            <a:r>
              <a:rPr lang="ru-RU" sz="2400" i="1" u="sng" smtClean="0">
                <a:solidFill>
                  <a:srgbClr val="0070C0"/>
                </a:solidFill>
                <a:latin typeface="Times New Roman" panose="02020603050405020304" pitchFamily="18" charset="0"/>
                <a:cs typeface="Times New Roman" panose="02020603050405020304" pitchFamily="18" charset="0"/>
              </a:rPr>
              <a:t> находилась в интеллектуальном центре тогдашней Италии, городе </a:t>
            </a:r>
            <a:r>
              <a:rPr lang="ru-RU" sz="2400" i="1" u="sng" smtClean="0">
                <a:solidFill>
                  <a:srgbClr val="0070C0"/>
                </a:solidFill>
                <a:latin typeface="Times New Roman" panose="02020603050405020304" pitchFamily="18" charset="0"/>
                <a:cs typeface="Times New Roman" panose="02020603050405020304" pitchFamily="18" charset="0"/>
                <a:hlinkClick r:id="rId5" tooltip="Флоренция"/>
              </a:rPr>
              <a:t>Флоренции</a:t>
            </a:r>
            <a:r>
              <a:rPr lang="ru-RU" sz="2400" i="1" u="sng" smtClean="0">
                <a:solidFill>
                  <a:srgbClr val="0070C0"/>
                </a:solidFill>
                <a:latin typeface="Times New Roman" panose="02020603050405020304" pitchFamily="18" charset="0"/>
                <a:cs typeface="Times New Roman" panose="02020603050405020304" pitchFamily="18" charset="0"/>
              </a:rPr>
              <a:t>, что позволило Леонардо обучиться гуманитарным наукам, а также приобрести некоторые технические навыки. Он изучил черчение, химию, металлургию, работу с металлом, гипсом и кожей. Помимо этого юный подмастерье занимался рисованием, скульптурой и моделированием. В мастерской, кроме Леонардо, обучались </a:t>
            </a:r>
            <a:r>
              <a:rPr lang="ru-RU" sz="2400" i="1" u="sng" smtClean="0">
                <a:solidFill>
                  <a:srgbClr val="0070C0"/>
                </a:solidFill>
                <a:latin typeface="Times New Roman" panose="02020603050405020304" pitchFamily="18" charset="0"/>
                <a:cs typeface="Times New Roman" panose="02020603050405020304" pitchFamily="18" charset="0"/>
                <a:hlinkClick r:id="rId6" tooltip="Перуджино"/>
              </a:rPr>
              <a:t>Перуджино</a:t>
            </a:r>
            <a:r>
              <a:rPr lang="ru-RU" sz="2400" i="1" u="sng" smtClean="0">
                <a:solidFill>
                  <a:srgbClr val="0070C0"/>
                </a:solidFill>
                <a:latin typeface="Times New Roman" panose="02020603050405020304" pitchFamily="18" charset="0"/>
                <a:cs typeface="Times New Roman" panose="02020603050405020304" pitchFamily="18" charset="0"/>
              </a:rPr>
              <a:t>, </a:t>
            </a:r>
            <a:r>
              <a:rPr lang="ru-RU" sz="2400" i="1" u="sng" smtClean="0">
                <a:solidFill>
                  <a:srgbClr val="0070C0"/>
                </a:solidFill>
                <a:latin typeface="Times New Roman" panose="02020603050405020304" pitchFamily="18" charset="0"/>
                <a:cs typeface="Times New Roman" panose="02020603050405020304" pitchFamily="18" charset="0"/>
                <a:hlinkClick r:id="rId7" tooltip="Лоренцо ди Креди"/>
              </a:rPr>
              <a:t>Лоренцо ди Креди</a:t>
            </a:r>
            <a:r>
              <a:rPr lang="ru-RU" sz="2400" i="1" u="sng" smtClean="0">
                <a:solidFill>
                  <a:srgbClr val="0070C0"/>
                </a:solidFill>
                <a:latin typeface="Times New Roman" panose="02020603050405020304" pitchFamily="18" charset="0"/>
                <a:cs typeface="Times New Roman" panose="02020603050405020304" pitchFamily="18" charset="0"/>
              </a:rPr>
              <a:t>, </a:t>
            </a:r>
            <a:r>
              <a:rPr lang="ru-RU" sz="2400" i="1" u="sng" smtClean="0">
                <a:solidFill>
                  <a:srgbClr val="0070C0"/>
                </a:solidFill>
                <a:latin typeface="Times New Roman" panose="02020603050405020304" pitchFamily="18" charset="0"/>
                <a:cs typeface="Times New Roman" panose="02020603050405020304" pitchFamily="18" charset="0"/>
                <a:hlinkClick r:id="rId8" tooltip="Аньоло ди Поло"/>
              </a:rPr>
              <a:t>Аньоло ди Поло</a:t>
            </a:r>
            <a:r>
              <a:rPr lang="ru-RU" sz="2400" i="1" u="sng" smtClean="0">
                <a:solidFill>
                  <a:srgbClr val="0070C0"/>
                </a:solidFill>
                <a:latin typeface="Times New Roman" panose="02020603050405020304" pitchFamily="18" charset="0"/>
                <a:cs typeface="Times New Roman" panose="02020603050405020304" pitchFamily="18" charset="0"/>
              </a:rPr>
              <a:t>, работал </a:t>
            </a:r>
            <a:r>
              <a:rPr lang="ru-RU" sz="2400" i="1" u="sng" smtClean="0">
                <a:solidFill>
                  <a:srgbClr val="0070C0"/>
                </a:solidFill>
                <a:latin typeface="Times New Roman" panose="02020603050405020304" pitchFamily="18" charset="0"/>
                <a:cs typeface="Times New Roman" panose="02020603050405020304" pitchFamily="18" charset="0"/>
                <a:hlinkClick r:id="rId9" tooltip="Боттичелли"/>
              </a:rPr>
              <a:t>Боттичелли</a:t>
            </a:r>
            <a:r>
              <a:rPr lang="ru-RU" sz="2400" i="1" u="sng" smtClean="0">
                <a:solidFill>
                  <a:srgbClr val="0070C0"/>
                </a:solidFill>
                <a:latin typeface="Times New Roman" panose="02020603050405020304" pitchFamily="18" charset="0"/>
                <a:cs typeface="Times New Roman" panose="02020603050405020304" pitchFamily="18" charset="0"/>
              </a:rPr>
              <a:t>, часто бывали такие известные мастера, как </a:t>
            </a:r>
            <a:r>
              <a:rPr lang="ru-RU" sz="2400" i="1" u="sng" smtClean="0">
                <a:solidFill>
                  <a:srgbClr val="0070C0"/>
                </a:solidFill>
                <a:latin typeface="Times New Roman" panose="02020603050405020304" pitchFamily="18" charset="0"/>
                <a:cs typeface="Times New Roman" panose="02020603050405020304" pitchFamily="18" charset="0"/>
                <a:hlinkClick r:id="rId10" tooltip="Гирландайо"/>
              </a:rPr>
              <a:t>Гирландайо</a:t>
            </a:r>
            <a:r>
              <a:rPr lang="ru-RU" sz="2400" i="1" u="sng" smtClean="0">
                <a:solidFill>
                  <a:srgbClr val="0070C0"/>
                </a:solidFill>
                <a:latin typeface="Times New Roman" panose="02020603050405020304" pitchFamily="18" charset="0"/>
                <a:cs typeface="Times New Roman" panose="02020603050405020304" pitchFamily="18" charset="0"/>
              </a:rPr>
              <a:t> и др. Впоследствии, даже когда отец Леонардо принимает его на работу в свою мастерскую, он продолжает сотрудничать с Верроккьо.</a:t>
            </a:r>
          </a:p>
          <a:p>
            <a:pPr marL="0" indent="0" algn="just">
              <a:buFont typeface="Arial" panose="020B0604020202020204" pitchFamily="34" charset="0"/>
              <a:buNone/>
            </a:pPr>
            <a:r>
              <a:rPr lang="ru-RU" sz="2400" i="1" u="sng" smtClean="0">
                <a:solidFill>
                  <a:srgbClr val="0070C0"/>
                </a:solidFill>
                <a:latin typeface="Times New Roman" panose="02020603050405020304" pitchFamily="18" charset="0"/>
                <a:cs typeface="Times New Roman" panose="02020603050405020304" pitchFamily="18" charset="0"/>
              </a:rPr>
              <a:t>В 1473 году в возрасте 20 лет Леонардо да Винчи получает квалификацию мастера в </a:t>
            </a:r>
            <a:r>
              <a:rPr lang="ru-RU" sz="2400" i="1" u="sng" smtClean="0">
                <a:solidFill>
                  <a:srgbClr val="0070C0"/>
                </a:solidFill>
                <a:latin typeface="Times New Roman" panose="02020603050405020304" pitchFamily="18" charset="0"/>
                <a:cs typeface="Times New Roman" panose="02020603050405020304" pitchFamily="18" charset="0"/>
                <a:hlinkClick r:id="rId11" tooltip="Гильдия Святого Луки"/>
              </a:rPr>
              <a:t>Гильдии Святого Луки</a:t>
            </a:r>
            <a:r>
              <a:rPr lang="ru-RU" sz="2400" i="1" u="sng" smtClean="0">
                <a:solidFill>
                  <a:srgbClr val="0070C0"/>
                </a:solidFill>
                <a:latin typeface="Times New Roman" panose="02020603050405020304" pitchFamily="18" charset="0"/>
                <a:cs typeface="Times New Roman" panose="02020603050405020304" pitchFamily="18" charset="0"/>
              </a:rPr>
              <a:t>.</a:t>
            </a:r>
          </a:p>
          <a:p>
            <a:pPr marL="0" indent="0" algn="just">
              <a:buFont typeface="Arial" panose="020B0604020202020204" pitchFamily="34" charset="0"/>
              <a:buNone/>
            </a:pPr>
            <a:endParaRPr lang="ru-RU" sz="2400" i="1" u="sng" smtClean="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a:xfrm>
            <a:off x="325438" y="169863"/>
            <a:ext cx="11866562" cy="900112"/>
          </a:xfrm>
        </p:spPr>
        <p:txBody>
          <a:bodyPr/>
          <a:lstStyle/>
          <a:p>
            <a:r>
              <a:rPr lang="ru-RU" b="1" i="1" smtClean="0">
                <a:solidFill>
                  <a:srgbClr val="0070C0"/>
                </a:solidFill>
                <a:latin typeface="Times New Roman" panose="02020603050405020304" pitchFamily="18" charset="0"/>
                <a:cs typeface="Times New Roman" panose="02020603050405020304" pitchFamily="18" charset="0"/>
              </a:rPr>
              <a:t>Профессиональная деятельность 1472—1513</a:t>
            </a:r>
            <a:endParaRPr lang="ru-RU" smtClean="0"/>
          </a:p>
        </p:txBody>
      </p:sp>
      <p:sp>
        <p:nvSpPr>
          <p:cNvPr id="3" name="Объект 2"/>
          <p:cNvSpPr>
            <a:spLocks noGrp="1"/>
          </p:cNvSpPr>
          <p:nvPr>
            <p:ph idx="1"/>
          </p:nvPr>
        </p:nvSpPr>
        <p:spPr>
          <a:xfrm>
            <a:off x="247650" y="1069975"/>
            <a:ext cx="11639550" cy="5661025"/>
          </a:xfrm>
        </p:spPr>
        <p:txBody>
          <a:bodyPr rtlCol="0">
            <a:normAutofit fontScale="85000" lnSpcReduction="20000"/>
          </a:bodyPr>
          <a:lstStyle/>
          <a:p>
            <a:pPr marL="0" indent="0" algn="just" fontAlgn="auto">
              <a:spcAft>
                <a:spcPts val="0"/>
              </a:spcAft>
              <a:buFont typeface="Arial" panose="020B0604020202020204" pitchFamily="34" charset="0"/>
              <a:buNone/>
              <a:defRPr/>
            </a:pPr>
            <a:endParaRPr lang="ru-RU" b="1" i="1" u="sng" dirty="0" smtClean="0">
              <a:solidFill>
                <a:srgbClr val="0070C0"/>
              </a:solidFill>
              <a:latin typeface="Times New Roman" panose="02020603050405020304" pitchFamily="18" charset="0"/>
              <a:cs typeface="Times New Roman" panose="02020603050405020304" pitchFamily="18" charset="0"/>
            </a:endParaRPr>
          </a:p>
          <a:p>
            <a:pPr marL="0" indent="0" algn="just" fontAlgn="auto">
              <a:spcAft>
                <a:spcPts val="0"/>
              </a:spcAft>
              <a:buFont typeface="Arial" panose="020B0604020202020204" pitchFamily="34" charset="0"/>
              <a:buNone/>
              <a:defRPr/>
            </a:pPr>
            <a:r>
              <a:rPr lang="ru-RU" i="1" u="sng" dirty="0" smtClean="0">
                <a:solidFill>
                  <a:srgbClr val="0070C0"/>
                </a:solidFill>
                <a:latin typeface="Times New Roman" panose="02020603050405020304" pitchFamily="18" charset="0"/>
                <a:cs typeface="Times New Roman" panose="02020603050405020304" pitchFamily="18" charset="0"/>
              </a:rPr>
              <a:t>В </a:t>
            </a:r>
            <a:r>
              <a:rPr lang="ru-RU" i="1" u="sng" dirty="0" smtClean="0">
                <a:solidFill>
                  <a:srgbClr val="0070C0"/>
                </a:solidFill>
                <a:latin typeface="Times New Roman" panose="02020603050405020304" pitchFamily="18" charset="0"/>
                <a:cs typeface="Times New Roman" panose="02020603050405020304" pitchFamily="18" charset="0"/>
                <a:hlinkClick r:id="rId2" tooltip="1472"/>
              </a:rPr>
              <a:t>1472</a:t>
            </a:r>
            <a:r>
              <a:rPr lang="ru-RU" i="1" u="sng" dirty="0" smtClean="0">
                <a:solidFill>
                  <a:srgbClr val="0070C0"/>
                </a:solidFill>
                <a:latin typeface="Times New Roman" panose="02020603050405020304" pitchFamily="18" charset="0"/>
                <a:cs typeface="Times New Roman" panose="02020603050405020304" pitchFamily="18" charset="0"/>
              </a:rPr>
              <a:t>—</a:t>
            </a:r>
            <a:r>
              <a:rPr lang="ru-RU" i="1" u="sng" dirty="0" smtClean="0">
                <a:solidFill>
                  <a:srgbClr val="0070C0"/>
                </a:solidFill>
                <a:latin typeface="Times New Roman" panose="02020603050405020304" pitchFamily="18" charset="0"/>
                <a:cs typeface="Times New Roman" panose="02020603050405020304" pitchFamily="18" charset="0"/>
                <a:hlinkClick r:id="rId3" tooltip="1477 год"/>
              </a:rPr>
              <a:t>1477 годах</a:t>
            </a:r>
            <a:r>
              <a:rPr lang="ru-RU" i="1" u="sng" dirty="0" smtClean="0">
                <a:solidFill>
                  <a:srgbClr val="0070C0"/>
                </a:solidFill>
                <a:latin typeface="Times New Roman" panose="02020603050405020304" pitchFamily="18" charset="0"/>
                <a:cs typeface="Times New Roman" panose="02020603050405020304" pitchFamily="18" charset="0"/>
              </a:rPr>
              <a:t> Леонардо работал над: «</a:t>
            </a:r>
            <a:r>
              <a:rPr lang="ru-RU" i="1" u="sng" dirty="0" smtClean="0">
                <a:solidFill>
                  <a:srgbClr val="0070C0"/>
                </a:solidFill>
                <a:latin typeface="Times New Roman" panose="02020603050405020304" pitchFamily="18" charset="0"/>
                <a:cs typeface="Times New Roman" panose="02020603050405020304" pitchFamily="18" charset="0"/>
                <a:hlinkClick r:id="rId4" tooltip="Крещение Христа (Леонардо да Винчи)"/>
              </a:rPr>
              <a:t>Крещение Христа</a:t>
            </a:r>
            <a:r>
              <a:rPr lang="ru-RU" i="1" u="sng" dirty="0" smtClean="0">
                <a:solidFill>
                  <a:srgbClr val="0070C0"/>
                </a:solidFill>
                <a:latin typeface="Times New Roman" panose="02020603050405020304" pitchFamily="18" charset="0"/>
                <a:cs typeface="Times New Roman" panose="02020603050405020304" pitchFamily="18" charset="0"/>
              </a:rPr>
              <a:t>», «</a:t>
            </a:r>
            <a:r>
              <a:rPr lang="ru-RU" i="1" u="sng" dirty="0" smtClean="0">
                <a:solidFill>
                  <a:srgbClr val="0070C0"/>
                </a:solidFill>
                <a:latin typeface="Times New Roman" panose="02020603050405020304" pitchFamily="18" charset="0"/>
                <a:cs typeface="Times New Roman" panose="02020603050405020304" pitchFamily="18" charset="0"/>
                <a:hlinkClick r:id="rId5" tooltip="Благовещение (Леонардо да Винчи)"/>
              </a:rPr>
              <a:t>Благовещение</a:t>
            </a:r>
            <a:r>
              <a:rPr lang="ru-RU" i="1" u="sng" dirty="0" smtClean="0">
                <a:solidFill>
                  <a:srgbClr val="0070C0"/>
                </a:solidFill>
                <a:latin typeface="Times New Roman" panose="02020603050405020304" pitchFamily="18" charset="0"/>
                <a:cs typeface="Times New Roman" panose="02020603050405020304" pitchFamily="18" charset="0"/>
              </a:rPr>
              <a:t>», «Мадонна с вазой»</a:t>
            </a:r>
          </a:p>
          <a:p>
            <a:pPr marL="0" indent="0" algn="just" fontAlgn="auto">
              <a:spcAft>
                <a:spcPts val="0"/>
              </a:spcAft>
              <a:buFont typeface="Arial" panose="020B0604020202020204" pitchFamily="34" charset="0"/>
              <a:buNone/>
              <a:defRPr/>
            </a:pPr>
            <a:r>
              <a:rPr lang="ru-RU" i="1" u="sng" dirty="0" smtClean="0">
                <a:solidFill>
                  <a:srgbClr val="0070C0"/>
                </a:solidFill>
                <a:latin typeface="Times New Roman" panose="02020603050405020304" pitchFamily="18" charset="0"/>
                <a:cs typeface="Times New Roman" panose="02020603050405020304" pitchFamily="18" charset="0"/>
              </a:rPr>
              <a:t>Во второй половине 70-х годов была Создана «Мадонна с цветком» («</a:t>
            </a:r>
            <a:r>
              <a:rPr lang="ru-RU" i="1" u="sng" dirty="0" smtClean="0">
                <a:solidFill>
                  <a:srgbClr val="0070C0"/>
                </a:solidFill>
                <a:latin typeface="Times New Roman" panose="02020603050405020304" pitchFamily="18" charset="0"/>
                <a:cs typeface="Times New Roman" panose="02020603050405020304" pitchFamily="18" charset="0"/>
                <a:hlinkClick r:id="rId6" tooltip="Мадонна Бенуа"/>
              </a:rPr>
              <a:t>Мадонна Бенуа</a:t>
            </a:r>
            <a:r>
              <a:rPr lang="ru-RU" i="1" u="sng" dirty="0" smtClean="0">
                <a:solidFill>
                  <a:srgbClr val="0070C0"/>
                </a:solidFill>
                <a:latin typeface="Times New Roman" panose="02020603050405020304" pitchFamily="18" charset="0"/>
                <a:cs typeface="Times New Roman" panose="02020603050405020304" pitchFamily="18" charset="0"/>
              </a:rPr>
              <a:t>»).</a:t>
            </a:r>
          </a:p>
          <a:p>
            <a:pPr marL="0" indent="0" algn="just" fontAlgn="auto">
              <a:spcAft>
                <a:spcPts val="0"/>
              </a:spcAft>
              <a:buFont typeface="Arial" panose="020B0604020202020204" pitchFamily="34" charset="0"/>
              <a:buNone/>
              <a:defRPr/>
            </a:pPr>
            <a:r>
              <a:rPr lang="ru-RU" i="1" u="sng" dirty="0" smtClean="0">
                <a:solidFill>
                  <a:srgbClr val="0070C0"/>
                </a:solidFill>
                <a:latin typeface="Times New Roman" panose="02020603050405020304" pitchFamily="18" charset="0"/>
                <a:cs typeface="Times New Roman" panose="02020603050405020304" pitchFamily="18" charset="0"/>
              </a:rPr>
              <a:t>В возрасте 24 лет Леонардо и ещё трое молодых людей были привлечены к судебному разбирательству по ложному анонимному обвинению в </a:t>
            </a:r>
            <a:r>
              <a:rPr lang="ru-RU" i="1" u="sng" dirty="0" smtClean="0">
                <a:solidFill>
                  <a:srgbClr val="0070C0"/>
                </a:solidFill>
                <a:latin typeface="Times New Roman" panose="02020603050405020304" pitchFamily="18" charset="0"/>
                <a:cs typeface="Times New Roman" panose="02020603050405020304" pitchFamily="18" charset="0"/>
                <a:hlinkClick r:id="rId7" tooltip="Содомия"/>
              </a:rPr>
              <a:t>содомии</a:t>
            </a:r>
            <a:r>
              <a:rPr lang="ru-RU" i="1" u="sng" dirty="0" smtClean="0">
                <a:solidFill>
                  <a:srgbClr val="0070C0"/>
                </a:solidFill>
                <a:latin typeface="Times New Roman" panose="02020603050405020304" pitchFamily="18" charset="0"/>
                <a:cs typeface="Times New Roman" panose="02020603050405020304" pitchFamily="18" charset="0"/>
              </a:rPr>
              <a:t>. Их оправдали. О его жизни после этого события известно очень мало, но, вероятно (есть документы), у него была собственная мастерская во Флоренции в 1476—1481 годах.</a:t>
            </a:r>
          </a:p>
          <a:p>
            <a:pPr marL="0" indent="0" algn="just" fontAlgn="auto">
              <a:spcAft>
                <a:spcPts val="0"/>
              </a:spcAft>
              <a:buFont typeface="Arial" panose="020B0604020202020204" pitchFamily="34" charset="0"/>
              <a:buNone/>
              <a:defRPr/>
            </a:pPr>
            <a:r>
              <a:rPr lang="ru-RU" i="1" u="sng" dirty="0" smtClean="0">
                <a:solidFill>
                  <a:srgbClr val="0070C0"/>
                </a:solidFill>
                <a:latin typeface="Times New Roman" panose="02020603050405020304" pitchFamily="18" charset="0"/>
                <a:cs typeface="Times New Roman" panose="02020603050405020304" pitchFamily="18" charset="0"/>
              </a:rPr>
              <a:t>В </a:t>
            </a:r>
            <a:r>
              <a:rPr lang="ru-RU" i="1" u="sng" dirty="0" smtClean="0">
                <a:solidFill>
                  <a:srgbClr val="0070C0"/>
                </a:solidFill>
                <a:latin typeface="Times New Roman" panose="02020603050405020304" pitchFamily="18" charset="0"/>
                <a:cs typeface="Times New Roman" panose="02020603050405020304" pitchFamily="18" charset="0"/>
                <a:hlinkClick r:id="rId8" tooltip="1481"/>
              </a:rPr>
              <a:t>1481</a:t>
            </a:r>
            <a:r>
              <a:rPr lang="ru-RU" i="1" u="sng" dirty="0" smtClean="0">
                <a:solidFill>
                  <a:srgbClr val="0070C0"/>
                </a:solidFill>
                <a:latin typeface="Times New Roman" panose="02020603050405020304" pitchFamily="18" charset="0"/>
                <a:cs typeface="Times New Roman" panose="02020603050405020304" pitchFamily="18" charset="0"/>
              </a:rPr>
              <a:t> </a:t>
            </a:r>
            <a:r>
              <a:rPr lang="ru-RU" i="1" u="sng" dirty="0" smtClean="0">
                <a:solidFill>
                  <a:srgbClr val="0070C0"/>
                </a:solidFill>
                <a:latin typeface="Times New Roman" panose="02020603050405020304" pitchFamily="18" charset="0"/>
                <a:cs typeface="Times New Roman" panose="02020603050405020304" pitchFamily="18" charset="0"/>
                <a:hlinkClick r:id="rId9" tooltip="Год"/>
              </a:rPr>
              <a:t>году</a:t>
            </a:r>
            <a:r>
              <a:rPr lang="ru-RU" i="1" u="sng" dirty="0" smtClean="0">
                <a:solidFill>
                  <a:srgbClr val="0070C0"/>
                </a:solidFill>
                <a:latin typeface="Times New Roman" panose="02020603050405020304" pitchFamily="18" charset="0"/>
                <a:cs typeface="Times New Roman" panose="02020603050405020304" pitchFamily="18" charset="0"/>
              </a:rPr>
              <a:t> да Винчи выполнил первый в своей жизни большой заказ — алтарный образ «Поклонение волхвов» (не завершён) для монастыря Сан </a:t>
            </a:r>
            <a:r>
              <a:rPr lang="ru-RU" i="1" u="sng" dirty="0" err="1" smtClean="0">
                <a:solidFill>
                  <a:srgbClr val="0070C0"/>
                </a:solidFill>
                <a:latin typeface="Times New Roman" panose="02020603050405020304" pitchFamily="18" charset="0"/>
                <a:cs typeface="Times New Roman" panose="02020603050405020304" pitchFamily="18" charset="0"/>
              </a:rPr>
              <a:t>Донато</a:t>
            </a:r>
            <a:r>
              <a:rPr lang="ru-RU" i="1" u="sng" dirty="0" smtClean="0">
                <a:solidFill>
                  <a:srgbClr val="0070C0"/>
                </a:solidFill>
                <a:latin typeface="Times New Roman" panose="02020603050405020304" pitchFamily="18" charset="0"/>
                <a:cs typeface="Times New Roman" panose="02020603050405020304" pitchFamily="18" charset="0"/>
              </a:rPr>
              <a:t> а </a:t>
            </a:r>
            <a:r>
              <a:rPr lang="ru-RU" i="1" u="sng" dirty="0" err="1" smtClean="0">
                <a:solidFill>
                  <a:srgbClr val="0070C0"/>
                </a:solidFill>
                <a:latin typeface="Times New Roman" panose="02020603050405020304" pitchFamily="18" charset="0"/>
                <a:cs typeface="Times New Roman" panose="02020603050405020304" pitchFamily="18" charset="0"/>
              </a:rPr>
              <a:t>Систо</a:t>
            </a:r>
            <a:r>
              <a:rPr lang="ru-RU" i="1" u="sng" dirty="0" smtClean="0">
                <a:solidFill>
                  <a:srgbClr val="0070C0"/>
                </a:solidFill>
                <a:latin typeface="Times New Roman" panose="02020603050405020304" pitchFamily="18" charset="0"/>
                <a:cs typeface="Times New Roman" panose="02020603050405020304" pitchFamily="18" charset="0"/>
              </a:rPr>
              <a:t>, находящегося неподалёку от </a:t>
            </a:r>
            <a:r>
              <a:rPr lang="ru-RU" i="1" u="sng" dirty="0" smtClean="0">
                <a:solidFill>
                  <a:srgbClr val="0070C0"/>
                </a:solidFill>
                <a:latin typeface="Times New Roman" panose="02020603050405020304" pitchFamily="18" charset="0"/>
                <a:cs typeface="Times New Roman" panose="02020603050405020304" pitchFamily="18" charset="0"/>
                <a:hlinkClick r:id="rId10" tooltip="Флоренция"/>
              </a:rPr>
              <a:t>Флоренции</a:t>
            </a:r>
            <a:r>
              <a:rPr lang="ru-RU" i="1" u="sng" dirty="0" smtClean="0">
                <a:solidFill>
                  <a:srgbClr val="0070C0"/>
                </a:solidFill>
                <a:latin typeface="Times New Roman" panose="02020603050405020304" pitchFamily="18" charset="0"/>
                <a:cs typeface="Times New Roman" panose="02020603050405020304" pitchFamily="18" charset="0"/>
              </a:rPr>
              <a:t>. В том же году была начата работа над картиной «Святой Иероним»</a:t>
            </a:r>
          </a:p>
          <a:p>
            <a:pPr marL="0" indent="0" algn="just" fontAlgn="auto">
              <a:spcAft>
                <a:spcPts val="0"/>
              </a:spcAft>
              <a:buFont typeface="Arial" panose="020B0604020202020204" pitchFamily="34" charset="0"/>
              <a:buNone/>
              <a:defRPr/>
            </a:pPr>
            <a:r>
              <a:rPr lang="ru-RU" i="1" u="sng" dirty="0" smtClean="0">
                <a:solidFill>
                  <a:srgbClr val="0070C0"/>
                </a:solidFill>
                <a:latin typeface="Times New Roman" panose="02020603050405020304" pitchFamily="18" charset="0"/>
                <a:cs typeface="Times New Roman" panose="02020603050405020304" pitchFamily="18" charset="0"/>
              </a:rPr>
              <a:t>В </a:t>
            </a:r>
            <a:r>
              <a:rPr lang="ru-RU" i="1" u="sng" dirty="0" smtClean="0">
                <a:solidFill>
                  <a:srgbClr val="0070C0"/>
                </a:solidFill>
                <a:latin typeface="Times New Roman" panose="02020603050405020304" pitchFamily="18" charset="0"/>
                <a:cs typeface="Times New Roman" panose="02020603050405020304" pitchFamily="18" charset="0"/>
                <a:hlinkClick r:id="rId11" tooltip="1482"/>
              </a:rPr>
              <a:t>1482</a:t>
            </a:r>
            <a:r>
              <a:rPr lang="ru-RU" i="1" u="sng" dirty="0" smtClean="0">
                <a:solidFill>
                  <a:srgbClr val="0070C0"/>
                </a:solidFill>
                <a:latin typeface="Times New Roman" panose="02020603050405020304" pitchFamily="18" charset="0"/>
                <a:cs typeface="Times New Roman" panose="02020603050405020304" pitchFamily="18" charset="0"/>
              </a:rPr>
              <a:t> Леонардо, будучи, по словам </a:t>
            </a:r>
            <a:r>
              <a:rPr lang="ru-RU" i="1" u="sng" dirty="0" smtClean="0">
                <a:solidFill>
                  <a:srgbClr val="0070C0"/>
                </a:solidFill>
                <a:latin typeface="Times New Roman" panose="02020603050405020304" pitchFamily="18" charset="0"/>
                <a:cs typeface="Times New Roman" panose="02020603050405020304" pitchFamily="18" charset="0"/>
                <a:hlinkClick r:id="rId12" tooltip="Вазари"/>
              </a:rPr>
              <a:t>Вазари</a:t>
            </a:r>
            <a:r>
              <a:rPr lang="ru-RU" i="1" u="sng" dirty="0" smtClean="0">
                <a:solidFill>
                  <a:srgbClr val="0070C0"/>
                </a:solidFill>
                <a:latin typeface="Times New Roman" panose="02020603050405020304" pitchFamily="18" charset="0"/>
                <a:cs typeface="Times New Roman" panose="02020603050405020304" pitchFamily="18" charset="0"/>
              </a:rPr>
              <a:t>, очень талантливым музыкантом, создал </a:t>
            </a:r>
            <a:r>
              <a:rPr lang="ru-RU" i="1" u="sng" dirty="0" smtClean="0">
                <a:solidFill>
                  <a:srgbClr val="0070C0"/>
                </a:solidFill>
                <a:latin typeface="Times New Roman" panose="02020603050405020304" pitchFamily="18" charset="0"/>
                <a:cs typeface="Times New Roman" panose="02020603050405020304" pitchFamily="18" charset="0"/>
                <a:hlinkClick r:id="rId13" tooltip="Серебро"/>
              </a:rPr>
              <a:t>серебряную</a:t>
            </a:r>
            <a:r>
              <a:rPr lang="ru-RU" i="1" u="sng" dirty="0" smtClean="0">
                <a:solidFill>
                  <a:srgbClr val="0070C0"/>
                </a:solidFill>
                <a:latin typeface="Times New Roman" panose="02020603050405020304" pitchFamily="18" charset="0"/>
                <a:cs typeface="Times New Roman" panose="02020603050405020304" pitchFamily="18" charset="0"/>
              </a:rPr>
              <a:t> </a:t>
            </a:r>
            <a:r>
              <a:rPr lang="ru-RU" i="1" u="sng" dirty="0" smtClean="0">
                <a:solidFill>
                  <a:srgbClr val="0070C0"/>
                </a:solidFill>
                <a:latin typeface="Times New Roman" panose="02020603050405020304" pitchFamily="18" charset="0"/>
                <a:cs typeface="Times New Roman" panose="02020603050405020304" pitchFamily="18" charset="0"/>
                <a:hlinkClick r:id="rId14" tooltip="Лира (музыкальный инструмент)"/>
              </a:rPr>
              <a:t>лиру</a:t>
            </a:r>
            <a:r>
              <a:rPr lang="ru-RU" i="1" u="sng" dirty="0" smtClean="0">
                <a:solidFill>
                  <a:srgbClr val="0070C0"/>
                </a:solidFill>
                <a:latin typeface="Times New Roman" panose="02020603050405020304" pitchFamily="18" charset="0"/>
                <a:cs typeface="Times New Roman" panose="02020603050405020304" pitchFamily="18" charset="0"/>
              </a:rPr>
              <a:t> в форме </a:t>
            </a:r>
            <a:r>
              <a:rPr lang="ru-RU" i="1" u="sng" dirty="0" smtClean="0">
                <a:solidFill>
                  <a:srgbClr val="0070C0"/>
                </a:solidFill>
                <a:latin typeface="Times New Roman" panose="02020603050405020304" pitchFamily="18" charset="0"/>
                <a:cs typeface="Times New Roman" panose="02020603050405020304" pitchFamily="18" charset="0"/>
                <a:hlinkClick r:id="rId15" tooltip="Лошадь"/>
              </a:rPr>
              <a:t>конской</a:t>
            </a:r>
            <a:r>
              <a:rPr lang="ru-RU" i="1" u="sng" dirty="0" smtClean="0">
                <a:solidFill>
                  <a:srgbClr val="0070C0"/>
                </a:solidFill>
                <a:latin typeface="Times New Roman" panose="02020603050405020304" pitchFamily="18" charset="0"/>
                <a:cs typeface="Times New Roman" panose="02020603050405020304" pitchFamily="18" charset="0"/>
              </a:rPr>
              <a:t> головы. </a:t>
            </a:r>
            <a:r>
              <a:rPr lang="ru-RU" i="1" u="sng" dirty="0" smtClean="0">
                <a:solidFill>
                  <a:srgbClr val="0070C0"/>
                </a:solidFill>
                <a:latin typeface="Times New Roman" panose="02020603050405020304" pitchFamily="18" charset="0"/>
                <a:cs typeface="Times New Roman" panose="02020603050405020304" pitchFamily="18" charset="0"/>
                <a:hlinkClick r:id="rId16" tooltip="Лоренцо Медичи"/>
              </a:rPr>
              <a:t>Лоренцо Медичи</a:t>
            </a:r>
            <a:r>
              <a:rPr lang="ru-RU" i="1" u="sng" dirty="0" smtClean="0">
                <a:solidFill>
                  <a:srgbClr val="0070C0"/>
                </a:solidFill>
                <a:latin typeface="Times New Roman" panose="02020603050405020304" pitchFamily="18" charset="0"/>
                <a:cs typeface="Times New Roman" panose="02020603050405020304" pitchFamily="18" charset="0"/>
              </a:rPr>
              <a:t> послал его в </a:t>
            </a:r>
            <a:r>
              <a:rPr lang="ru-RU" i="1" u="sng" dirty="0" smtClean="0">
                <a:solidFill>
                  <a:srgbClr val="0070C0"/>
                </a:solidFill>
                <a:latin typeface="Times New Roman" panose="02020603050405020304" pitchFamily="18" charset="0"/>
                <a:cs typeface="Times New Roman" panose="02020603050405020304" pitchFamily="18" charset="0"/>
                <a:hlinkClick r:id="rId17" tooltip="Милан"/>
              </a:rPr>
              <a:t>Милан</a:t>
            </a:r>
            <a:r>
              <a:rPr lang="ru-RU" i="1" u="sng" dirty="0" smtClean="0">
                <a:solidFill>
                  <a:srgbClr val="0070C0"/>
                </a:solidFill>
                <a:latin typeface="Times New Roman" panose="02020603050405020304" pitchFamily="18" charset="0"/>
                <a:cs typeface="Times New Roman" panose="02020603050405020304" pitchFamily="18" charset="0"/>
              </a:rPr>
              <a:t> в качестве миротворца к </a:t>
            </a:r>
            <a:r>
              <a:rPr lang="ru-RU" i="1" u="sng" dirty="0" err="1" smtClean="0">
                <a:solidFill>
                  <a:srgbClr val="0070C0"/>
                </a:solidFill>
                <a:latin typeface="Times New Roman" panose="02020603050405020304" pitchFamily="18" charset="0"/>
                <a:cs typeface="Times New Roman" panose="02020603050405020304" pitchFamily="18" charset="0"/>
                <a:hlinkClick r:id="rId18" tooltip="Лодовико Моро"/>
              </a:rPr>
              <a:t>Лодовико</a:t>
            </a:r>
            <a:r>
              <a:rPr lang="ru-RU" i="1" u="sng" dirty="0" smtClean="0">
                <a:solidFill>
                  <a:srgbClr val="0070C0"/>
                </a:solidFill>
                <a:latin typeface="Times New Roman" panose="02020603050405020304" pitchFamily="18" charset="0"/>
                <a:cs typeface="Times New Roman" panose="02020603050405020304" pitchFamily="18" charset="0"/>
                <a:hlinkClick r:id="rId18" tooltip="Лодовико Моро"/>
              </a:rPr>
              <a:t> Моро</a:t>
            </a:r>
            <a:r>
              <a:rPr lang="ru-RU" i="1" u="sng" dirty="0" smtClean="0">
                <a:solidFill>
                  <a:srgbClr val="0070C0"/>
                </a:solidFill>
                <a:latin typeface="Times New Roman" panose="02020603050405020304" pitchFamily="18" charset="0"/>
                <a:cs typeface="Times New Roman" panose="02020603050405020304" pitchFamily="18" charset="0"/>
              </a:rPr>
              <a:t>, а лиру отправил с ним как подарок. Тогда же начата работа над </a:t>
            </a:r>
            <a:r>
              <a:rPr lang="ru-RU" i="1" u="sng" dirty="0" smtClean="0">
                <a:solidFill>
                  <a:srgbClr val="0070C0"/>
                </a:solidFill>
                <a:latin typeface="Times New Roman" panose="02020603050405020304" pitchFamily="18" charset="0"/>
                <a:cs typeface="Times New Roman" panose="02020603050405020304" pitchFamily="18" charset="0"/>
                <a:hlinkClick r:id="rId19" tooltip="Конь Леонардо"/>
              </a:rPr>
              <a:t>конным памятником</a:t>
            </a:r>
            <a:r>
              <a:rPr lang="ru-RU" i="1" u="sng" dirty="0" smtClean="0">
                <a:solidFill>
                  <a:srgbClr val="0070C0"/>
                </a:solidFill>
                <a:latin typeface="Times New Roman" panose="02020603050405020304" pitchFamily="18" charset="0"/>
                <a:cs typeface="Times New Roman" panose="02020603050405020304" pitchFamily="18" charset="0"/>
              </a:rPr>
              <a:t> </a:t>
            </a:r>
            <a:r>
              <a:rPr lang="ru-RU" i="1" u="sng" dirty="0" err="1" smtClean="0">
                <a:solidFill>
                  <a:srgbClr val="0070C0"/>
                </a:solidFill>
                <a:latin typeface="Times New Roman" panose="02020603050405020304" pitchFamily="18" charset="0"/>
                <a:cs typeface="Times New Roman" panose="02020603050405020304" pitchFamily="18" charset="0"/>
                <a:hlinkClick r:id="rId20" tooltip="Франческо Сфорца"/>
              </a:rPr>
              <a:t>Франческо</a:t>
            </a:r>
            <a:r>
              <a:rPr lang="ru-RU" i="1" u="sng" dirty="0" smtClean="0">
                <a:solidFill>
                  <a:srgbClr val="0070C0"/>
                </a:solidFill>
                <a:latin typeface="Times New Roman" panose="02020603050405020304" pitchFamily="18" charset="0"/>
                <a:cs typeface="Times New Roman" panose="02020603050405020304" pitchFamily="18" charset="0"/>
                <a:hlinkClick r:id="rId20" tooltip="Франческо Сфорца"/>
              </a:rPr>
              <a:t> </a:t>
            </a:r>
            <a:r>
              <a:rPr lang="ru-RU" i="1" u="sng" dirty="0" err="1" smtClean="0">
                <a:solidFill>
                  <a:srgbClr val="0070C0"/>
                </a:solidFill>
                <a:latin typeface="Times New Roman" panose="02020603050405020304" pitchFamily="18" charset="0"/>
                <a:cs typeface="Times New Roman" panose="02020603050405020304" pitchFamily="18" charset="0"/>
                <a:hlinkClick r:id="rId20" tooltip="Франческо Сфорца"/>
              </a:rPr>
              <a:t>Сфорца</a:t>
            </a:r>
            <a:r>
              <a:rPr lang="ru-RU" i="1" u="sng" dirty="0" smtClean="0">
                <a:solidFill>
                  <a:srgbClr val="0070C0"/>
                </a:solidFill>
                <a:latin typeface="Times New Roman" panose="02020603050405020304" pitchFamily="18" charset="0"/>
                <a:cs typeface="Times New Roman" panose="02020603050405020304" pitchFamily="18" charset="0"/>
              </a:rPr>
              <a:t>.</a:t>
            </a:r>
          </a:p>
          <a:p>
            <a:pPr marL="0" indent="0" algn="just" fontAlgn="auto">
              <a:spcAft>
                <a:spcPts val="0"/>
              </a:spcAft>
              <a:buFont typeface="Arial" panose="020B0604020202020204" pitchFamily="34" charset="0"/>
              <a:buNone/>
              <a:defRPr/>
            </a:pPr>
            <a:endParaRPr lang="ru-RU" i="1" u="sng" dirty="0" smtClean="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p:txBody>
          <a:bodyPr/>
          <a:lstStyle/>
          <a:p>
            <a:endParaRPr lang="ru-RU" smtClean="0"/>
          </a:p>
        </p:txBody>
      </p:sp>
      <p:sp>
        <p:nvSpPr>
          <p:cNvPr id="3" name="Объект 2"/>
          <p:cNvSpPr>
            <a:spLocks noGrp="1"/>
          </p:cNvSpPr>
          <p:nvPr>
            <p:ph idx="1"/>
          </p:nvPr>
        </p:nvSpPr>
        <p:spPr>
          <a:xfrm>
            <a:off x="155575" y="785813"/>
            <a:ext cx="11887200" cy="5286375"/>
          </a:xfrm>
        </p:spPr>
        <p:txBody>
          <a:bodyPr rtlCol="0">
            <a:normAutofit fontScale="85000" lnSpcReduction="20000"/>
          </a:bodyPr>
          <a:lstStyle/>
          <a:p>
            <a:pPr marL="0" indent="0" algn="just" fontAlgn="auto">
              <a:spcAft>
                <a:spcPts val="0"/>
              </a:spcAft>
              <a:buFont typeface="Arial" panose="020B0604020202020204" pitchFamily="34" charset="0"/>
              <a:buNone/>
              <a:defRPr/>
            </a:pPr>
            <a:r>
              <a:rPr lang="ru-RU" i="1" u="sng" dirty="0" smtClean="0">
                <a:solidFill>
                  <a:srgbClr val="0070C0"/>
                </a:solidFill>
                <a:latin typeface="Times New Roman" panose="02020603050405020304" pitchFamily="18" charset="0"/>
                <a:cs typeface="Times New Roman" panose="02020603050405020304" pitchFamily="18" charset="0"/>
                <a:hlinkClick r:id="rId2" tooltip="1483"/>
              </a:rPr>
              <a:t>1483</a:t>
            </a:r>
            <a:r>
              <a:rPr lang="ru-RU" i="1" u="sng" dirty="0" smtClean="0">
                <a:solidFill>
                  <a:srgbClr val="0070C0"/>
                </a:solidFill>
                <a:latin typeface="Times New Roman" panose="02020603050405020304" pitchFamily="18" charset="0"/>
                <a:cs typeface="Times New Roman" panose="02020603050405020304" pitchFamily="18" charset="0"/>
              </a:rPr>
              <a:t> — начата работа над «</a:t>
            </a:r>
            <a:r>
              <a:rPr lang="ru-RU" i="1" u="sng" dirty="0" smtClean="0">
                <a:solidFill>
                  <a:srgbClr val="0070C0"/>
                </a:solidFill>
                <a:latin typeface="Times New Roman" panose="02020603050405020304" pitchFamily="18" charset="0"/>
                <a:cs typeface="Times New Roman" panose="02020603050405020304" pitchFamily="18" charset="0"/>
                <a:hlinkClick r:id="rId3" tooltip="Мадонна в скалах"/>
              </a:rPr>
              <a:t>Мадонной в гроте</a:t>
            </a:r>
            <a:r>
              <a:rPr lang="ru-RU" i="1" u="sng" dirty="0" smtClean="0">
                <a:solidFill>
                  <a:srgbClr val="0070C0"/>
                </a:solidFill>
                <a:latin typeface="Times New Roman" panose="02020603050405020304" pitchFamily="18" charset="0"/>
                <a:cs typeface="Times New Roman" panose="02020603050405020304" pitchFamily="18" charset="0"/>
              </a:rPr>
              <a:t>»</a:t>
            </a:r>
          </a:p>
          <a:p>
            <a:pPr marL="0" indent="0" algn="just" fontAlgn="auto">
              <a:spcAft>
                <a:spcPts val="0"/>
              </a:spcAft>
              <a:buFont typeface="Arial" panose="020B0604020202020204" pitchFamily="34" charset="0"/>
              <a:buNone/>
              <a:defRPr/>
            </a:pPr>
            <a:r>
              <a:rPr lang="ru-RU" i="1" u="sng" dirty="0" smtClean="0">
                <a:solidFill>
                  <a:srgbClr val="0070C0"/>
                </a:solidFill>
                <a:latin typeface="Times New Roman" panose="02020603050405020304" pitchFamily="18" charset="0"/>
                <a:cs typeface="Times New Roman" panose="02020603050405020304" pitchFamily="18" charset="0"/>
                <a:hlinkClick r:id="rId4" tooltip="1487"/>
              </a:rPr>
              <a:t>1487</a:t>
            </a:r>
            <a:r>
              <a:rPr lang="ru-RU" i="1" u="sng" dirty="0" smtClean="0">
                <a:solidFill>
                  <a:srgbClr val="0070C0"/>
                </a:solidFill>
                <a:latin typeface="Times New Roman" panose="02020603050405020304" pitchFamily="18" charset="0"/>
                <a:cs typeface="Times New Roman" panose="02020603050405020304" pitchFamily="18" charset="0"/>
              </a:rPr>
              <a:t> — разработка </a:t>
            </a:r>
            <a:r>
              <a:rPr lang="ru-RU" i="1" u="sng" dirty="0" smtClean="0">
                <a:solidFill>
                  <a:srgbClr val="0070C0"/>
                </a:solidFill>
                <a:latin typeface="Times New Roman" panose="02020603050405020304" pitchFamily="18" charset="0"/>
                <a:cs typeface="Times New Roman" panose="02020603050405020304" pitchFamily="18" charset="0"/>
                <a:hlinkClick r:id="rId5" tooltip="Воздушное судно"/>
              </a:rPr>
              <a:t>летательной машины</a:t>
            </a:r>
            <a:r>
              <a:rPr lang="ru-RU" i="1" u="sng" dirty="0" smtClean="0">
                <a:solidFill>
                  <a:srgbClr val="0070C0"/>
                </a:solidFill>
                <a:latin typeface="Times New Roman" panose="02020603050405020304" pitchFamily="18" charset="0"/>
                <a:cs typeface="Times New Roman" panose="02020603050405020304" pitchFamily="18" charset="0"/>
              </a:rPr>
              <a:t> — </a:t>
            </a:r>
            <a:r>
              <a:rPr lang="ru-RU" i="1" u="sng" dirty="0" smtClean="0">
                <a:solidFill>
                  <a:srgbClr val="0070C0"/>
                </a:solidFill>
                <a:latin typeface="Times New Roman" panose="02020603050405020304" pitchFamily="18" charset="0"/>
                <a:cs typeface="Times New Roman" panose="02020603050405020304" pitchFamily="18" charset="0"/>
                <a:hlinkClick r:id="rId6" tooltip="Орнитоптер"/>
              </a:rPr>
              <a:t>орнитоптера</a:t>
            </a:r>
            <a:r>
              <a:rPr lang="ru-RU" i="1" u="sng" dirty="0" smtClean="0">
                <a:solidFill>
                  <a:srgbClr val="0070C0"/>
                </a:solidFill>
                <a:latin typeface="Times New Roman" panose="02020603050405020304" pitchFamily="18" charset="0"/>
                <a:cs typeface="Times New Roman" panose="02020603050405020304" pitchFamily="18" charset="0"/>
              </a:rPr>
              <a:t>, основанной на птичьем полёте</a:t>
            </a:r>
          </a:p>
          <a:p>
            <a:pPr marL="0" indent="0" algn="just" fontAlgn="auto">
              <a:spcAft>
                <a:spcPts val="0"/>
              </a:spcAft>
              <a:buFont typeface="Arial" panose="020B0604020202020204" pitchFamily="34" charset="0"/>
              <a:buNone/>
              <a:defRPr/>
            </a:pPr>
            <a:r>
              <a:rPr lang="ru-RU" i="1" u="sng" dirty="0" smtClean="0">
                <a:solidFill>
                  <a:srgbClr val="0070C0"/>
                </a:solidFill>
                <a:latin typeface="Times New Roman" panose="02020603050405020304" pitchFamily="18" charset="0"/>
                <a:cs typeface="Times New Roman" panose="02020603050405020304" pitchFamily="18" charset="0"/>
                <a:hlinkClick r:id="rId7" tooltip="1489"/>
              </a:rPr>
              <a:t>1489</a:t>
            </a:r>
            <a:r>
              <a:rPr lang="ru-RU" i="1" u="sng" dirty="0" smtClean="0">
                <a:solidFill>
                  <a:srgbClr val="0070C0"/>
                </a:solidFill>
                <a:latin typeface="Times New Roman" panose="02020603050405020304" pitchFamily="18" charset="0"/>
                <a:cs typeface="Times New Roman" panose="02020603050405020304" pitchFamily="18" charset="0"/>
              </a:rPr>
              <a:t>—</a:t>
            </a:r>
            <a:r>
              <a:rPr lang="ru-RU" i="1" u="sng" dirty="0" smtClean="0">
                <a:solidFill>
                  <a:srgbClr val="0070C0"/>
                </a:solidFill>
                <a:latin typeface="Times New Roman" panose="02020603050405020304" pitchFamily="18" charset="0"/>
                <a:cs typeface="Times New Roman" panose="02020603050405020304" pitchFamily="18" charset="0"/>
                <a:hlinkClick r:id="rId8" tooltip="1490"/>
              </a:rPr>
              <a:t>1490</a:t>
            </a:r>
            <a:r>
              <a:rPr lang="ru-RU" i="1" u="sng" dirty="0" smtClean="0">
                <a:solidFill>
                  <a:srgbClr val="0070C0"/>
                </a:solidFill>
                <a:latin typeface="Times New Roman" panose="02020603050405020304" pitchFamily="18" charset="0"/>
                <a:cs typeface="Times New Roman" panose="02020603050405020304" pitchFamily="18" charset="0"/>
              </a:rPr>
              <a:t> — картина «</a:t>
            </a:r>
            <a:r>
              <a:rPr lang="ru-RU" i="1" u="sng" dirty="0" smtClean="0">
                <a:solidFill>
                  <a:srgbClr val="0070C0"/>
                </a:solidFill>
                <a:latin typeface="Times New Roman" panose="02020603050405020304" pitchFamily="18" charset="0"/>
                <a:cs typeface="Times New Roman" panose="02020603050405020304" pitchFamily="18" charset="0"/>
                <a:hlinkClick r:id="rId9" tooltip="Дама с горностаем"/>
              </a:rPr>
              <a:t>Дама с горностаем</a:t>
            </a:r>
            <a:r>
              <a:rPr lang="ru-RU" i="1" u="sng" dirty="0" smtClean="0">
                <a:solidFill>
                  <a:srgbClr val="0070C0"/>
                </a:solidFill>
                <a:latin typeface="Times New Roman" panose="02020603050405020304" pitchFamily="18" charset="0"/>
                <a:cs typeface="Times New Roman" panose="02020603050405020304" pitchFamily="18" charset="0"/>
              </a:rPr>
              <a:t>»</a:t>
            </a:r>
          </a:p>
          <a:p>
            <a:pPr marL="0" indent="0" algn="just" fontAlgn="auto">
              <a:spcAft>
                <a:spcPts val="0"/>
              </a:spcAft>
              <a:buFont typeface="Arial" panose="020B0604020202020204" pitchFamily="34" charset="0"/>
              <a:buNone/>
              <a:defRPr/>
            </a:pPr>
            <a:r>
              <a:rPr lang="ru-RU" i="1" u="sng" dirty="0" smtClean="0">
                <a:solidFill>
                  <a:srgbClr val="0070C0"/>
                </a:solidFill>
                <a:latin typeface="Times New Roman" panose="02020603050405020304" pitchFamily="18" charset="0"/>
                <a:cs typeface="Times New Roman" panose="02020603050405020304" pitchFamily="18" charset="0"/>
                <a:hlinkClick r:id="rId7" tooltip="1489"/>
              </a:rPr>
              <a:t>1489</a:t>
            </a:r>
            <a:r>
              <a:rPr lang="ru-RU" i="1" u="sng" dirty="0" smtClean="0">
                <a:solidFill>
                  <a:srgbClr val="0070C0"/>
                </a:solidFill>
                <a:latin typeface="Times New Roman" panose="02020603050405020304" pitchFamily="18" charset="0"/>
                <a:cs typeface="Times New Roman" panose="02020603050405020304" pitchFamily="18" charset="0"/>
              </a:rPr>
              <a:t> — </a:t>
            </a:r>
            <a:r>
              <a:rPr lang="ru-RU" i="1" u="sng" dirty="0" smtClean="0">
                <a:solidFill>
                  <a:srgbClr val="0070C0"/>
                </a:solidFill>
                <a:latin typeface="Times New Roman" panose="02020603050405020304" pitchFamily="18" charset="0"/>
                <a:cs typeface="Times New Roman" panose="02020603050405020304" pitchFamily="18" charset="0"/>
                <a:hlinkClick r:id="rId10" tooltip="Анатомия"/>
              </a:rPr>
              <a:t>анатомические</a:t>
            </a:r>
            <a:r>
              <a:rPr lang="ru-RU" i="1" u="sng" dirty="0" smtClean="0">
                <a:solidFill>
                  <a:srgbClr val="0070C0"/>
                </a:solidFill>
                <a:latin typeface="Times New Roman" panose="02020603050405020304" pitchFamily="18" charset="0"/>
                <a:cs typeface="Times New Roman" panose="02020603050405020304" pitchFamily="18" charset="0"/>
              </a:rPr>
              <a:t> рисунки </a:t>
            </a:r>
            <a:r>
              <a:rPr lang="ru-RU" i="1" u="sng" dirty="0" smtClean="0">
                <a:solidFill>
                  <a:srgbClr val="0070C0"/>
                </a:solidFill>
                <a:latin typeface="Times New Roman" panose="02020603050405020304" pitchFamily="18" charset="0"/>
                <a:cs typeface="Times New Roman" panose="02020603050405020304" pitchFamily="18" charset="0"/>
                <a:hlinkClick r:id="rId11" tooltip="Череп"/>
              </a:rPr>
              <a:t>черепов</a:t>
            </a:r>
            <a:endParaRPr lang="ru-RU" i="1" u="sng" dirty="0" smtClean="0">
              <a:solidFill>
                <a:srgbClr val="0070C0"/>
              </a:solidFill>
              <a:latin typeface="Times New Roman" panose="02020603050405020304" pitchFamily="18" charset="0"/>
              <a:cs typeface="Times New Roman" panose="02020603050405020304" pitchFamily="18" charset="0"/>
            </a:endParaRPr>
          </a:p>
          <a:p>
            <a:pPr marL="0" indent="0" algn="just" fontAlgn="auto">
              <a:spcAft>
                <a:spcPts val="0"/>
              </a:spcAft>
              <a:buFont typeface="Arial" panose="020B0604020202020204" pitchFamily="34" charset="0"/>
              <a:buNone/>
              <a:defRPr/>
            </a:pPr>
            <a:r>
              <a:rPr lang="ru-RU" i="1" u="sng" dirty="0" smtClean="0">
                <a:solidFill>
                  <a:srgbClr val="0070C0"/>
                </a:solidFill>
                <a:latin typeface="Times New Roman" panose="02020603050405020304" pitchFamily="18" charset="0"/>
                <a:cs typeface="Times New Roman" panose="02020603050405020304" pitchFamily="18" charset="0"/>
                <a:hlinkClick r:id="rId8" tooltip="1490"/>
              </a:rPr>
              <a:t>1490</a:t>
            </a:r>
            <a:r>
              <a:rPr lang="ru-RU" i="1" u="sng" dirty="0" smtClean="0">
                <a:solidFill>
                  <a:srgbClr val="0070C0"/>
                </a:solidFill>
                <a:latin typeface="Times New Roman" panose="02020603050405020304" pitchFamily="18" charset="0"/>
                <a:cs typeface="Times New Roman" panose="02020603050405020304" pitchFamily="18" charset="0"/>
              </a:rPr>
              <a:t> — картина «Портрет музыканта». Выполнена глиняная модель памятника </a:t>
            </a:r>
            <a:r>
              <a:rPr lang="ru-RU" i="1" u="sng" dirty="0" err="1" smtClean="0">
                <a:solidFill>
                  <a:srgbClr val="0070C0"/>
                </a:solidFill>
                <a:latin typeface="Times New Roman" panose="02020603050405020304" pitchFamily="18" charset="0"/>
                <a:cs typeface="Times New Roman" panose="02020603050405020304" pitchFamily="18" charset="0"/>
              </a:rPr>
              <a:t>Франческо</a:t>
            </a:r>
            <a:r>
              <a:rPr lang="ru-RU" i="1" u="sng" dirty="0" smtClean="0">
                <a:solidFill>
                  <a:srgbClr val="0070C0"/>
                </a:solidFill>
                <a:latin typeface="Times New Roman" panose="02020603050405020304" pitchFamily="18" charset="0"/>
                <a:cs typeface="Times New Roman" panose="02020603050405020304" pitchFamily="18" charset="0"/>
              </a:rPr>
              <a:t> </a:t>
            </a:r>
            <a:r>
              <a:rPr lang="ru-RU" i="1" u="sng" dirty="0" err="1" smtClean="0">
                <a:solidFill>
                  <a:srgbClr val="0070C0"/>
                </a:solidFill>
                <a:latin typeface="Times New Roman" panose="02020603050405020304" pitchFamily="18" charset="0"/>
                <a:cs typeface="Times New Roman" panose="02020603050405020304" pitchFamily="18" charset="0"/>
              </a:rPr>
              <a:t>Сфорца</a:t>
            </a:r>
            <a:r>
              <a:rPr lang="ru-RU" i="1" u="sng" dirty="0" smtClean="0">
                <a:solidFill>
                  <a:srgbClr val="0070C0"/>
                </a:solidFill>
                <a:latin typeface="Times New Roman" panose="02020603050405020304" pitchFamily="18" charset="0"/>
                <a:cs typeface="Times New Roman" panose="02020603050405020304" pitchFamily="18" charset="0"/>
              </a:rPr>
              <a:t>.</a:t>
            </a:r>
          </a:p>
          <a:p>
            <a:pPr marL="0" indent="0" algn="just" fontAlgn="auto">
              <a:spcAft>
                <a:spcPts val="0"/>
              </a:spcAft>
              <a:buFont typeface="Arial" panose="020B0604020202020204" pitchFamily="34" charset="0"/>
              <a:buNone/>
              <a:defRPr/>
            </a:pPr>
            <a:r>
              <a:rPr lang="ru-RU" i="1" u="sng" dirty="0" smtClean="0">
                <a:solidFill>
                  <a:srgbClr val="0070C0"/>
                </a:solidFill>
                <a:latin typeface="Times New Roman" panose="02020603050405020304" pitchFamily="18" charset="0"/>
                <a:cs typeface="Times New Roman" panose="02020603050405020304" pitchFamily="18" charset="0"/>
                <a:hlinkClick r:id="rId8" tooltip="1490"/>
              </a:rPr>
              <a:t>1490</a:t>
            </a:r>
            <a:r>
              <a:rPr lang="ru-RU" i="1" u="sng" dirty="0" smtClean="0">
                <a:solidFill>
                  <a:srgbClr val="0070C0"/>
                </a:solidFill>
                <a:latin typeface="Times New Roman" panose="02020603050405020304" pitchFamily="18" charset="0"/>
                <a:cs typeface="Times New Roman" panose="02020603050405020304" pitchFamily="18" charset="0"/>
              </a:rPr>
              <a:t> — </a:t>
            </a:r>
            <a:r>
              <a:rPr lang="ru-RU" i="1" u="sng" dirty="0" err="1" smtClean="0">
                <a:solidFill>
                  <a:srgbClr val="0070C0"/>
                </a:solidFill>
                <a:latin typeface="Times New Roman" panose="02020603050405020304" pitchFamily="18" charset="0"/>
                <a:cs typeface="Times New Roman" panose="02020603050405020304" pitchFamily="18" charset="0"/>
                <a:hlinkClick r:id="rId12" tooltip="Витрувианский человек"/>
              </a:rPr>
              <a:t>Витрувианский</a:t>
            </a:r>
            <a:r>
              <a:rPr lang="ru-RU" i="1" u="sng" dirty="0" smtClean="0">
                <a:solidFill>
                  <a:srgbClr val="0070C0"/>
                </a:solidFill>
                <a:latin typeface="Times New Roman" panose="02020603050405020304" pitchFamily="18" charset="0"/>
                <a:cs typeface="Times New Roman" panose="02020603050405020304" pitchFamily="18" charset="0"/>
                <a:hlinkClick r:id="rId12" tooltip="Витрувианский человек"/>
              </a:rPr>
              <a:t> человек</a:t>
            </a:r>
            <a:r>
              <a:rPr lang="ru-RU" i="1" u="sng" dirty="0" smtClean="0">
                <a:solidFill>
                  <a:srgbClr val="0070C0"/>
                </a:solidFill>
                <a:latin typeface="Times New Roman" panose="02020603050405020304" pitchFamily="18" charset="0"/>
                <a:cs typeface="Times New Roman" panose="02020603050405020304" pitchFamily="18" charset="0"/>
              </a:rPr>
              <a:t> — знаменитый рисунок, иногда называемый каноническими пропорциями</a:t>
            </a:r>
          </a:p>
          <a:p>
            <a:pPr marL="0" indent="0" algn="just" fontAlgn="auto">
              <a:spcAft>
                <a:spcPts val="0"/>
              </a:spcAft>
              <a:buFont typeface="Arial" panose="020B0604020202020204" pitchFamily="34" charset="0"/>
              <a:buNone/>
              <a:defRPr/>
            </a:pPr>
            <a:r>
              <a:rPr lang="ru-RU" i="1" u="sng" dirty="0" smtClean="0">
                <a:solidFill>
                  <a:srgbClr val="0070C0"/>
                </a:solidFill>
                <a:latin typeface="Times New Roman" panose="02020603050405020304" pitchFamily="18" charset="0"/>
                <a:cs typeface="Times New Roman" panose="02020603050405020304" pitchFamily="18" charset="0"/>
                <a:hlinkClick r:id="rId8" tooltip="1490"/>
              </a:rPr>
              <a:t>1490</a:t>
            </a:r>
            <a:r>
              <a:rPr lang="ru-RU" i="1" u="sng" dirty="0" smtClean="0">
                <a:solidFill>
                  <a:srgbClr val="0070C0"/>
                </a:solidFill>
                <a:latin typeface="Times New Roman" panose="02020603050405020304" pitchFamily="18" charset="0"/>
                <a:cs typeface="Times New Roman" panose="02020603050405020304" pitchFamily="18" charset="0"/>
              </a:rPr>
              <a:t>—</a:t>
            </a:r>
            <a:r>
              <a:rPr lang="ru-RU" i="1" u="sng" dirty="0" smtClean="0">
                <a:solidFill>
                  <a:srgbClr val="0070C0"/>
                </a:solidFill>
                <a:latin typeface="Times New Roman" panose="02020603050405020304" pitchFamily="18" charset="0"/>
                <a:cs typeface="Times New Roman" panose="02020603050405020304" pitchFamily="18" charset="0"/>
                <a:hlinkClick r:id="rId13" tooltip="1491"/>
              </a:rPr>
              <a:t>1491</a:t>
            </a:r>
            <a:r>
              <a:rPr lang="ru-RU" i="1" u="sng" dirty="0" smtClean="0">
                <a:solidFill>
                  <a:srgbClr val="0070C0"/>
                </a:solidFill>
                <a:latin typeface="Times New Roman" panose="02020603050405020304" pitchFamily="18" charset="0"/>
                <a:cs typeface="Times New Roman" panose="02020603050405020304" pitchFamily="18" charset="0"/>
              </a:rPr>
              <a:t> — создана «</a:t>
            </a:r>
            <a:r>
              <a:rPr lang="ru-RU" i="1" u="sng" dirty="0" smtClean="0">
                <a:solidFill>
                  <a:srgbClr val="0070C0"/>
                </a:solidFill>
                <a:latin typeface="Times New Roman" panose="02020603050405020304" pitchFamily="18" charset="0"/>
                <a:cs typeface="Times New Roman" panose="02020603050405020304" pitchFamily="18" charset="0"/>
                <a:hlinkClick r:id="rId14" tooltip="Мадонна Литта"/>
              </a:rPr>
              <a:t>Мадонна </a:t>
            </a:r>
            <a:r>
              <a:rPr lang="ru-RU" i="1" u="sng" dirty="0" err="1" smtClean="0">
                <a:solidFill>
                  <a:srgbClr val="0070C0"/>
                </a:solidFill>
                <a:latin typeface="Times New Roman" panose="02020603050405020304" pitchFamily="18" charset="0"/>
                <a:cs typeface="Times New Roman" panose="02020603050405020304" pitchFamily="18" charset="0"/>
                <a:hlinkClick r:id="rId14" tooltip="Мадонна Литта"/>
              </a:rPr>
              <a:t>Литта</a:t>
            </a:r>
            <a:r>
              <a:rPr lang="ru-RU" i="1" u="sng" dirty="0" smtClean="0">
                <a:solidFill>
                  <a:srgbClr val="0070C0"/>
                </a:solidFill>
                <a:latin typeface="Times New Roman" panose="02020603050405020304" pitchFamily="18" charset="0"/>
                <a:cs typeface="Times New Roman" panose="02020603050405020304" pitchFamily="18" charset="0"/>
              </a:rPr>
              <a:t>»</a:t>
            </a:r>
          </a:p>
          <a:p>
            <a:pPr marL="0" indent="0" algn="just" fontAlgn="auto">
              <a:spcAft>
                <a:spcPts val="0"/>
              </a:spcAft>
              <a:buFont typeface="Arial" panose="020B0604020202020204" pitchFamily="34" charset="0"/>
              <a:buNone/>
              <a:defRPr/>
            </a:pPr>
            <a:r>
              <a:rPr lang="ru-RU" i="1" u="sng" dirty="0" smtClean="0">
                <a:solidFill>
                  <a:srgbClr val="0070C0"/>
                </a:solidFill>
                <a:latin typeface="Times New Roman" panose="02020603050405020304" pitchFamily="18" charset="0"/>
                <a:cs typeface="Times New Roman" panose="02020603050405020304" pitchFamily="18" charset="0"/>
                <a:hlinkClick r:id="rId8" tooltip="1490"/>
              </a:rPr>
              <a:t>1490</a:t>
            </a:r>
            <a:r>
              <a:rPr lang="ru-RU" i="1" u="sng" dirty="0" smtClean="0">
                <a:solidFill>
                  <a:srgbClr val="0070C0"/>
                </a:solidFill>
                <a:latin typeface="Times New Roman" panose="02020603050405020304" pitchFamily="18" charset="0"/>
                <a:cs typeface="Times New Roman" panose="02020603050405020304" pitchFamily="18" charset="0"/>
              </a:rPr>
              <a:t>—</a:t>
            </a:r>
            <a:r>
              <a:rPr lang="ru-RU" i="1" u="sng" dirty="0" smtClean="0">
                <a:solidFill>
                  <a:srgbClr val="0070C0"/>
                </a:solidFill>
                <a:latin typeface="Times New Roman" panose="02020603050405020304" pitchFamily="18" charset="0"/>
                <a:cs typeface="Times New Roman" panose="02020603050405020304" pitchFamily="18" charset="0"/>
                <a:hlinkClick r:id="rId15" tooltip="1494"/>
              </a:rPr>
              <a:t>1494</a:t>
            </a:r>
            <a:r>
              <a:rPr lang="ru-RU" i="1" u="sng" dirty="0" smtClean="0">
                <a:solidFill>
                  <a:srgbClr val="0070C0"/>
                </a:solidFill>
                <a:latin typeface="Times New Roman" panose="02020603050405020304" pitchFamily="18" charset="0"/>
                <a:cs typeface="Times New Roman" panose="02020603050405020304" pitchFamily="18" charset="0"/>
              </a:rPr>
              <a:t> — закончена «Мадонна в гроте»</a:t>
            </a:r>
          </a:p>
          <a:p>
            <a:pPr marL="0" indent="0" algn="just" fontAlgn="auto">
              <a:spcAft>
                <a:spcPts val="0"/>
              </a:spcAft>
              <a:buFont typeface="Arial" panose="020B0604020202020204" pitchFamily="34" charset="0"/>
              <a:buNone/>
              <a:defRPr/>
            </a:pPr>
            <a:r>
              <a:rPr lang="ru-RU" i="1" u="sng" dirty="0" smtClean="0">
                <a:solidFill>
                  <a:srgbClr val="0070C0"/>
                </a:solidFill>
                <a:latin typeface="Times New Roman" panose="02020603050405020304" pitchFamily="18" charset="0"/>
                <a:cs typeface="Times New Roman" panose="02020603050405020304" pitchFamily="18" charset="0"/>
                <a:hlinkClick r:id="rId16" tooltip="1495"/>
              </a:rPr>
              <a:t>1495</a:t>
            </a:r>
            <a:r>
              <a:rPr lang="ru-RU" i="1" u="sng" dirty="0" smtClean="0">
                <a:solidFill>
                  <a:srgbClr val="0070C0"/>
                </a:solidFill>
                <a:latin typeface="Times New Roman" panose="02020603050405020304" pitchFamily="18" charset="0"/>
                <a:cs typeface="Times New Roman" panose="02020603050405020304" pitchFamily="18" charset="0"/>
              </a:rPr>
              <a:t>—</a:t>
            </a:r>
            <a:r>
              <a:rPr lang="ru-RU" i="1" u="sng" dirty="0" smtClean="0">
                <a:solidFill>
                  <a:srgbClr val="0070C0"/>
                </a:solidFill>
                <a:latin typeface="Times New Roman" panose="02020603050405020304" pitchFamily="18" charset="0"/>
                <a:cs typeface="Times New Roman" panose="02020603050405020304" pitchFamily="18" charset="0"/>
                <a:hlinkClick r:id="rId17" tooltip="1498"/>
              </a:rPr>
              <a:t>1498</a:t>
            </a:r>
            <a:r>
              <a:rPr lang="ru-RU" i="1" u="sng" dirty="0" smtClean="0">
                <a:solidFill>
                  <a:srgbClr val="0070C0"/>
                </a:solidFill>
                <a:latin typeface="Times New Roman" panose="02020603050405020304" pitchFamily="18" charset="0"/>
                <a:cs typeface="Times New Roman" panose="02020603050405020304" pitchFamily="18" charset="0"/>
              </a:rPr>
              <a:t> — работа над фреской «</a:t>
            </a:r>
            <a:r>
              <a:rPr lang="ru-RU" i="1" u="sng" dirty="0" smtClean="0">
                <a:solidFill>
                  <a:srgbClr val="0070C0"/>
                </a:solidFill>
                <a:latin typeface="Times New Roman" panose="02020603050405020304" pitchFamily="18" charset="0"/>
                <a:cs typeface="Times New Roman" panose="02020603050405020304" pitchFamily="18" charset="0"/>
                <a:hlinkClick r:id="rId18" tooltip="Тайная вечеря (Леонардо да Винчи)"/>
              </a:rPr>
              <a:t>Тайная вечеря</a:t>
            </a:r>
            <a:r>
              <a:rPr lang="ru-RU" i="1" u="sng" dirty="0" smtClean="0">
                <a:solidFill>
                  <a:srgbClr val="0070C0"/>
                </a:solidFill>
                <a:latin typeface="Times New Roman" panose="02020603050405020304" pitchFamily="18" charset="0"/>
                <a:cs typeface="Times New Roman" panose="02020603050405020304" pitchFamily="18" charset="0"/>
              </a:rPr>
              <a:t>» в монастыре </a:t>
            </a:r>
            <a:r>
              <a:rPr lang="ru-RU" i="1" u="sng" dirty="0" smtClean="0">
                <a:solidFill>
                  <a:srgbClr val="0070C0"/>
                </a:solidFill>
                <a:latin typeface="Times New Roman" panose="02020603050405020304" pitchFamily="18" charset="0"/>
                <a:cs typeface="Times New Roman" panose="02020603050405020304" pitchFamily="18" charset="0"/>
                <a:hlinkClick r:id="rId19" tooltip="Санта-Мария делле Грацие"/>
              </a:rPr>
              <a:t>Санта-Мария </a:t>
            </a:r>
            <a:r>
              <a:rPr lang="ru-RU" i="1" u="sng" dirty="0" err="1" smtClean="0">
                <a:solidFill>
                  <a:srgbClr val="0070C0"/>
                </a:solidFill>
                <a:latin typeface="Times New Roman" panose="02020603050405020304" pitchFamily="18" charset="0"/>
                <a:cs typeface="Times New Roman" panose="02020603050405020304" pitchFamily="18" charset="0"/>
                <a:hlinkClick r:id="rId19" tooltip="Санта-Мария делле Грацие"/>
              </a:rPr>
              <a:t>делле</a:t>
            </a:r>
            <a:r>
              <a:rPr lang="ru-RU" i="1" u="sng" dirty="0" smtClean="0">
                <a:solidFill>
                  <a:srgbClr val="0070C0"/>
                </a:solidFill>
                <a:latin typeface="Times New Roman" panose="02020603050405020304" pitchFamily="18" charset="0"/>
                <a:cs typeface="Times New Roman" panose="02020603050405020304" pitchFamily="18" charset="0"/>
                <a:hlinkClick r:id="rId19" tooltip="Санта-Мария делле Грацие"/>
              </a:rPr>
              <a:t> </a:t>
            </a:r>
            <a:r>
              <a:rPr lang="ru-RU" i="1" u="sng" dirty="0" err="1" smtClean="0">
                <a:solidFill>
                  <a:srgbClr val="0070C0"/>
                </a:solidFill>
                <a:latin typeface="Times New Roman" panose="02020603050405020304" pitchFamily="18" charset="0"/>
                <a:cs typeface="Times New Roman" panose="02020603050405020304" pitchFamily="18" charset="0"/>
                <a:hlinkClick r:id="rId19" tooltip="Санта-Мария делле Грацие"/>
              </a:rPr>
              <a:t>Грацие</a:t>
            </a:r>
            <a:r>
              <a:rPr lang="ru-RU" i="1" u="sng" dirty="0" smtClean="0">
                <a:solidFill>
                  <a:srgbClr val="0070C0"/>
                </a:solidFill>
                <a:latin typeface="Times New Roman" panose="02020603050405020304" pitchFamily="18" charset="0"/>
                <a:cs typeface="Times New Roman" panose="02020603050405020304" pitchFamily="18" charset="0"/>
              </a:rPr>
              <a:t> в Милане</a:t>
            </a:r>
          </a:p>
          <a:p>
            <a:pPr marL="0" indent="0" algn="just" fontAlgn="auto">
              <a:spcAft>
                <a:spcPts val="0"/>
              </a:spcAft>
              <a:buFont typeface="Arial" panose="020B0604020202020204" pitchFamily="34" charset="0"/>
              <a:buNone/>
              <a:defRPr/>
            </a:pPr>
            <a:r>
              <a:rPr lang="ru-RU" i="1" u="sng" dirty="0" smtClean="0">
                <a:solidFill>
                  <a:srgbClr val="0070C0"/>
                </a:solidFill>
                <a:latin typeface="Times New Roman" panose="02020603050405020304" pitchFamily="18" charset="0"/>
                <a:cs typeface="Times New Roman" panose="02020603050405020304" pitchFamily="18" charset="0"/>
                <a:hlinkClick r:id="rId20" tooltip="1499"/>
              </a:rPr>
              <a:t>1499</a:t>
            </a:r>
            <a:r>
              <a:rPr lang="ru-RU" i="1" u="sng" dirty="0" smtClean="0">
                <a:solidFill>
                  <a:srgbClr val="0070C0"/>
                </a:solidFill>
                <a:latin typeface="Times New Roman" panose="02020603050405020304" pitchFamily="18" charset="0"/>
                <a:cs typeface="Times New Roman" panose="02020603050405020304" pitchFamily="18" charset="0"/>
              </a:rPr>
              <a:t> — </a:t>
            </a:r>
            <a:r>
              <a:rPr lang="ru-RU" i="1" u="sng" dirty="0" smtClean="0">
                <a:solidFill>
                  <a:srgbClr val="0070C0"/>
                </a:solidFill>
                <a:latin typeface="Times New Roman" panose="02020603050405020304" pitchFamily="18" charset="0"/>
                <a:cs typeface="Times New Roman" panose="02020603050405020304" pitchFamily="18" charset="0"/>
                <a:hlinkClick r:id="rId21" tooltip="Милан"/>
              </a:rPr>
              <a:t>Милан</a:t>
            </a:r>
            <a:r>
              <a:rPr lang="ru-RU" i="1" u="sng" dirty="0" smtClean="0">
                <a:solidFill>
                  <a:srgbClr val="0070C0"/>
                </a:solidFill>
                <a:latin typeface="Times New Roman" panose="02020603050405020304" pitchFamily="18" charset="0"/>
                <a:cs typeface="Times New Roman" panose="02020603050405020304" pitchFamily="18" charset="0"/>
              </a:rPr>
              <a:t> захвачен французскими войсками </a:t>
            </a:r>
            <a:r>
              <a:rPr lang="ru-RU" i="1" u="sng" dirty="0" smtClean="0">
                <a:solidFill>
                  <a:srgbClr val="0070C0"/>
                </a:solidFill>
                <a:latin typeface="Times New Roman" panose="02020603050405020304" pitchFamily="18" charset="0"/>
                <a:cs typeface="Times New Roman" panose="02020603050405020304" pitchFamily="18" charset="0"/>
                <a:hlinkClick r:id="rId22" tooltip="Людовик XII"/>
              </a:rPr>
              <a:t>Людовика XII</a:t>
            </a:r>
            <a:r>
              <a:rPr lang="ru-RU" i="1" u="sng" dirty="0" smtClean="0">
                <a:solidFill>
                  <a:srgbClr val="0070C0"/>
                </a:solidFill>
                <a:latin typeface="Times New Roman" panose="02020603050405020304" pitchFamily="18" charset="0"/>
                <a:cs typeface="Times New Roman" panose="02020603050405020304" pitchFamily="18" charset="0"/>
              </a:rPr>
              <a:t>, Леонардо покидает </a:t>
            </a:r>
            <a:r>
              <a:rPr lang="ru-RU" i="1" u="sng" dirty="0" smtClean="0">
                <a:solidFill>
                  <a:srgbClr val="0070C0"/>
                </a:solidFill>
                <a:latin typeface="Times New Roman" panose="02020603050405020304" pitchFamily="18" charset="0"/>
                <a:cs typeface="Times New Roman" panose="02020603050405020304" pitchFamily="18" charset="0"/>
                <a:hlinkClick r:id="rId21" tooltip="Милан"/>
              </a:rPr>
              <a:t>Милан</a:t>
            </a:r>
            <a:r>
              <a:rPr lang="ru-RU" i="1" u="sng" dirty="0" smtClean="0">
                <a:solidFill>
                  <a:srgbClr val="0070C0"/>
                </a:solidFill>
                <a:latin typeface="Times New Roman" panose="02020603050405020304" pitchFamily="18" charset="0"/>
                <a:cs typeface="Times New Roman" panose="02020603050405020304" pitchFamily="18" charset="0"/>
              </a:rPr>
              <a:t>, модель памятника </a:t>
            </a:r>
            <a:r>
              <a:rPr lang="ru-RU" i="1" u="sng" dirty="0" err="1" smtClean="0">
                <a:solidFill>
                  <a:srgbClr val="0070C0"/>
                </a:solidFill>
                <a:latin typeface="Times New Roman" panose="02020603050405020304" pitchFamily="18" charset="0"/>
                <a:cs typeface="Times New Roman" panose="02020603050405020304" pitchFamily="18" charset="0"/>
              </a:rPr>
              <a:t>Сфорца</a:t>
            </a:r>
            <a:r>
              <a:rPr lang="ru-RU" i="1" u="sng" dirty="0" smtClean="0">
                <a:solidFill>
                  <a:srgbClr val="0070C0"/>
                </a:solidFill>
                <a:latin typeface="Times New Roman" panose="02020603050405020304" pitchFamily="18" charset="0"/>
                <a:cs typeface="Times New Roman" panose="02020603050405020304" pitchFamily="18" charset="0"/>
              </a:rPr>
              <a:t> сильно повреждена</a:t>
            </a:r>
          </a:p>
          <a:p>
            <a:pPr marL="0" indent="0" algn="just" fontAlgn="auto">
              <a:spcAft>
                <a:spcPts val="0"/>
              </a:spcAft>
              <a:buFont typeface="Arial" panose="020B0604020202020204" pitchFamily="34" charset="0"/>
              <a:buNone/>
              <a:defRPr/>
            </a:pPr>
            <a:endParaRPr lang="ru-RU" i="1" u="sng" dirty="0" smtClean="0">
              <a:solidFill>
                <a:srgbClr val="0070C0"/>
              </a:solidFill>
              <a:latin typeface="Times New Roman" panose="02020603050405020304" pitchFamily="18" charset="0"/>
              <a:cs typeface="Times New Roman" panose="02020603050405020304" pitchFamily="18" charset="0"/>
            </a:endParaRPr>
          </a:p>
          <a:p>
            <a:pPr marL="0" indent="0" algn="just" fontAlgn="auto">
              <a:spcAft>
                <a:spcPts val="0"/>
              </a:spcAft>
              <a:buFont typeface="Arial" panose="020B0604020202020204" pitchFamily="34" charset="0"/>
              <a:buNone/>
              <a:defRPr/>
            </a:pPr>
            <a:endParaRPr lang="ru-RU" i="1" u="sng" dirty="0" smtClean="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p:txBody>
          <a:bodyPr/>
          <a:lstStyle/>
          <a:p>
            <a:endParaRPr lang="ru-RU" smtClean="0"/>
          </a:p>
        </p:txBody>
      </p:sp>
      <p:sp>
        <p:nvSpPr>
          <p:cNvPr id="11267" name="Объект 2"/>
          <p:cNvSpPr>
            <a:spLocks noGrp="1"/>
          </p:cNvSpPr>
          <p:nvPr>
            <p:ph idx="1"/>
          </p:nvPr>
        </p:nvSpPr>
        <p:spPr>
          <a:xfrm>
            <a:off x="231775" y="914400"/>
            <a:ext cx="11733213" cy="5061395"/>
          </a:xfrm>
        </p:spPr>
        <p:txBody>
          <a:bodyPr/>
          <a:lstStyle/>
          <a:p>
            <a:pPr marL="0" indent="0" algn="just">
              <a:buFont typeface="Arial" panose="020B0604020202020204" pitchFamily="34" charset="0"/>
              <a:buNone/>
            </a:pPr>
            <a:r>
              <a:rPr lang="ru-RU" sz="2400" i="1" u="sng" dirty="0" smtClean="0">
                <a:solidFill>
                  <a:srgbClr val="0070C0"/>
                </a:solidFill>
                <a:latin typeface="Times New Roman" panose="02020603050405020304" pitchFamily="18" charset="0"/>
                <a:cs typeface="Times New Roman" panose="02020603050405020304" pitchFamily="18" charset="0"/>
                <a:hlinkClick r:id="rId2" tooltip="1502"/>
              </a:rPr>
              <a:t>1502</a:t>
            </a:r>
            <a:r>
              <a:rPr lang="ru-RU" sz="2400" i="1" u="sng" dirty="0" smtClean="0">
                <a:solidFill>
                  <a:srgbClr val="0070C0"/>
                </a:solidFill>
                <a:latin typeface="Times New Roman" panose="02020603050405020304" pitchFamily="18" charset="0"/>
                <a:cs typeface="Times New Roman" panose="02020603050405020304" pitchFamily="18" charset="0"/>
              </a:rPr>
              <a:t> — поступает на службу к </a:t>
            </a:r>
            <a:r>
              <a:rPr lang="ru-RU" sz="2400" i="1" u="sng" dirty="0" err="1" smtClean="0">
                <a:solidFill>
                  <a:srgbClr val="0070C0"/>
                </a:solidFill>
                <a:latin typeface="Times New Roman" panose="02020603050405020304" pitchFamily="18" charset="0"/>
                <a:cs typeface="Times New Roman" panose="02020603050405020304" pitchFamily="18" charset="0"/>
                <a:hlinkClick r:id="rId3" tooltip="Борджиа, Чезаре"/>
              </a:rPr>
              <a:t>Чезаре</a:t>
            </a:r>
            <a:r>
              <a:rPr lang="ru-RU" sz="2400" i="1" u="sng" dirty="0" smtClean="0">
                <a:solidFill>
                  <a:srgbClr val="0070C0"/>
                </a:solidFill>
                <a:latin typeface="Times New Roman" panose="02020603050405020304" pitchFamily="18" charset="0"/>
                <a:cs typeface="Times New Roman" panose="02020603050405020304" pitchFamily="18" charset="0"/>
                <a:hlinkClick r:id="rId3" tooltip="Борджиа, Чезаре"/>
              </a:rPr>
              <a:t> </a:t>
            </a:r>
            <a:r>
              <a:rPr lang="ru-RU" sz="2400" i="1" u="sng" dirty="0" err="1" smtClean="0">
                <a:solidFill>
                  <a:srgbClr val="0070C0"/>
                </a:solidFill>
                <a:latin typeface="Times New Roman" panose="02020603050405020304" pitchFamily="18" charset="0"/>
                <a:cs typeface="Times New Roman" panose="02020603050405020304" pitchFamily="18" charset="0"/>
                <a:hlinkClick r:id="rId3" tooltip="Борджиа, Чезаре"/>
              </a:rPr>
              <a:t>Борджиа</a:t>
            </a:r>
            <a:r>
              <a:rPr lang="ru-RU" sz="2400" i="1" u="sng" dirty="0" smtClean="0">
                <a:solidFill>
                  <a:srgbClr val="0070C0"/>
                </a:solidFill>
                <a:latin typeface="Times New Roman" panose="02020603050405020304" pitchFamily="18" charset="0"/>
                <a:cs typeface="Times New Roman" panose="02020603050405020304" pitchFamily="18" charset="0"/>
              </a:rPr>
              <a:t> в качестве </a:t>
            </a:r>
            <a:r>
              <a:rPr lang="ru-RU" sz="2400" i="1" u="sng" dirty="0" smtClean="0">
                <a:solidFill>
                  <a:srgbClr val="0070C0"/>
                </a:solidFill>
                <a:latin typeface="Times New Roman" panose="02020603050405020304" pitchFamily="18" charset="0"/>
                <a:cs typeface="Times New Roman" panose="02020603050405020304" pitchFamily="18" charset="0"/>
                <a:hlinkClick r:id="rId4" tooltip="Архитектор"/>
              </a:rPr>
              <a:t>архитектора</a:t>
            </a:r>
            <a:r>
              <a:rPr lang="ru-RU" sz="2400" i="1" u="sng" dirty="0" smtClean="0">
                <a:solidFill>
                  <a:srgbClr val="0070C0"/>
                </a:solidFill>
                <a:latin typeface="Times New Roman" panose="02020603050405020304" pitchFamily="18" charset="0"/>
                <a:cs typeface="Times New Roman" panose="02020603050405020304" pitchFamily="18" charset="0"/>
              </a:rPr>
              <a:t> и военного </a:t>
            </a:r>
            <a:r>
              <a:rPr lang="ru-RU" sz="2400" i="1" u="sng" dirty="0" smtClean="0">
                <a:solidFill>
                  <a:srgbClr val="0070C0"/>
                </a:solidFill>
                <a:latin typeface="Times New Roman" panose="02020603050405020304" pitchFamily="18" charset="0"/>
                <a:cs typeface="Times New Roman" panose="02020603050405020304" pitchFamily="18" charset="0"/>
                <a:hlinkClick r:id="rId5" tooltip="Инженер"/>
              </a:rPr>
              <a:t>инженера</a:t>
            </a:r>
            <a:endParaRPr lang="ru-RU" sz="2400" i="1" u="sng" dirty="0" smtClean="0">
              <a:solidFill>
                <a:srgbClr val="0070C0"/>
              </a:solidFill>
              <a:latin typeface="Times New Roman" panose="02020603050405020304" pitchFamily="18" charset="0"/>
              <a:cs typeface="Times New Roman" panose="02020603050405020304" pitchFamily="18" charset="0"/>
            </a:endParaRPr>
          </a:p>
          <a:p>
            <a:pPr marL="0" indent="0" algn="just">
              <a:buFont typeface="Arial" panose="020B0604020202020204" pitchFamily="34" charset="0"/>
              <a:buNone/>
            </a:pPr>
            <a:r>
              <a:rPr lang="ru-RU" sz="2400" i="1" u="sng" dirty="0" smtClean="0">
                <a:solidFill>
                  <a:srgbClr val="0070C0"/>
                </a:solidFill>
                <a:latin typeface="Times New Roman" panose="02020603050405020304" pitchFamily="18" charset="0"/>
                <a:cs typeface="Times New Roman" panose="02020603050405020304" pitchFamily="18" charset="0"/>
                <a:hlinkClick r:id="rId6" tooltip="1503"/>
              </a:rPr>
              <a:t>1503</a:t>
            </a:r>
            <a:r>
              <a:rPr lang="ru-RU" sz="2400" i="1" u="sng" dirty="0" smtClean="0">
                <a:solidFill>
                  <a:srgbClr val="0070C0"/>
                </a:solidFill>
                <a:latin typeface="Times New Roman" panose="02020603050405020304" pitchFamily="18" charset="0"/>
                <a:cs typeface="Times New Roman" panose="02020603050405020304" pitchFamily="18" charset="0"/>
              </a:rPr>
              <a:t> — возвращение во </a:t>
            </a:r>
            <a:r>
              <a:rPr lang="ru-RU" sz="2400" i="1" u="sng" dirty="0" smtClean="0">
                <a:solidFill>
                  <a:srgbClr val="0070C0"/>
                </a:solidFill>
                <a:latin typeface="Times New Roman" panose="02020603050405020304" pitchFamily="18" charset="0"/>
                <a:cs typeface="Times New Roman" panose="02020603050405020304" pitchFamily="18" charset="0"/>
                <a:hlinkClick r:id="rId7" tooltip="Флоренция"/>
              </a:rPr>
              <a:t>Флоренцию</a:t>
            </a:r>
            <a:endParaRPr lang="ru-RU" sz="2400" i="1" u="sng" dirty="0" smtClean="0">
              <a:solidFill>
                <a:srgbClr val="0070C0"/>
              </a:solidFill>
              <a:latin typeface="Times New Roman" panose="02020603050405020304" pitchFamily="18" charset="0"/>
              <a:cs typeface="Times New Roman" panose="02020603050405020304" pitchFamily="18" charset="0"/>
            </a:endParaRPr>
          </a:p>
          <a:p>
            <a:pPr marL="0" indent="0" algn="just">
              <a:buFont typeface="Arial" panose="020B0604020202020204" pitchFamily="34" charset="0"/>
              <a:buNone/>
            </a:pPr>
            <a:r>
              <a:rPr lang="ru-RU" sz="2400" i="1" u="sng" dirty="0" smtClean="0">
                <a:solidFill>
                  <a:srgbClr val="0070C0"/>
                </a:solidFill>
                <a:latin typeface="Times New Roman" panose="02020603050405020304" pitchFamily="18" charset="0"/>
                <a:cs typeface="Times New Roman" panose="02020603050405020304" pitchFamily="18" charset="0"/>
                <a:hlinkClick r:id="rId6" tooltip="1503"/>
              </a:rPr>
              <a:t>1503</a:t>
            </a:r>
            <a:r>
              <a:rPr lang="ru-RU" sz="2400" i="1" u="sng" dirty="0" smtClean="0">
                <a:solidFill>
                  <a:srgbClr val="0070C0"/>
                </a:solidFill>
                <a:latin typeface="Times New Roman" panose="02020603050405020304" pitchFamily="18" charset="0"/>
                <a:cs typeface="Times New Roman" panose="02020603050405020304" pitchFamily="18" charset="0"/>
              </a:rPr>
              <a:t> — картон к фреске «</a:t>
            </a:r>
            <a:r>
              <a:rPr lang="ru-RU" sz="2400" i="1" u="sng" dirty="0" smtClean="0">
                <a:solidFill>
                  <a:srgbClr val="0070C0"/>
                </a:solidFill>
                <a:latin typeface="Times New Roman" panose="02020603050405020304" pitchFamily="18" charset="0"/>
                <a:cs typeface="Times New Roman" panose="02020603050405020304" pitchFamily="18" charset="0"/>
                <a:hlinkClick r:id="rId8" tooltip="Битва при Ангиари (фреска)"/>
              </a:rPr>
              <a:t>Битва в </a:t>
            </a:r>
            <a:r>
              <a:rPr lang="ru-RU" sz="2400" i="1" u="sng" dirty="0" err="1" smtClean="0">
                <a:solidFill>
                  <a:srgbClr val="0070C0"/>
                </a:solidFill>
                <a:latin typeface="Times New Roman" panose="02020603050405020304" pitchFamily="18" charset="0"/>
                <a:cs typeface="Times New Roman" panose="02020603050405020304" pitchFamily="18" charset="0"/>
                <a:hlinkClick r:id="rId8" tooltip="Битва при Ангиари (фреска)"/>
              </a:rPr>
              <a:t>Анджарии</a:t>
            </a:r>
            <a:r>
              <a:rPr lang="ru-RU" sz="2400" i="1" u="sng" dirty="0" smtClean="0">
                <a:solidFill>
                  <a:srgbClr val="0070C0"/>
                </a:solidFill>
                <a:latin typeface="Times New Roman" panose="02020603050405020304" pitchFamily="18" charset="0"/>
                <a:cs typeface="Times New Roman" panose="02020603050405020304" pitchFamily="18" charset="0"/>
                <a:hlinkClick r:id="rId8" tooltip="Битва при Ангиари (фреска)"/>
              </a:rPr>
              <a:t> (при </a:t>
            </a:r>
            <a:r>
              <a:rPr lang="ru-RU" sz="2400" i="1" u="sng" dirty="0" err="1" smtClean="0">
                <a:solidFill>
                  <a:srgbClr val="0070C0"/>
                </a:solidFill>
                <a:latin typeface="Times New Roman" panose="02020603050405020304" pitchFamily="18" charset="0"/>
                <a:cs typeface="Times New Roman" panose="02020603050405020304" pitchFamily="18" charset="0"/>
                <a:hlinkClick r:id="rId8" tooltip="Битва при Ангиари (фреска)"/>
              </a:rPr>
              <a:t>Ангиари</a:t>
            </a:r>
            <a:r>
              <a:rPr lang="ru-RU" sz="2400" i="1" u="sng" dirty="0" smtClean="0">
                <a:solidFill>
                  <a:srgbClr val="0070C0"/>
                </a:solidFill>
                <a:latin typeface="Times New Roman" panose="02020603050405020304" pitchFamily="18" charset="0"/>
                <a:cs typeface="Times New Roman" panose="02020603050405020304" pitchFamily="18" charset="0"/>
                <a:hlinkClick r:id="rId8" tooltip="Битва при Ангиари (фреска)"/>
              </a:rPr>
              <a:t>)</a:t>
            </a:r>
            <a:r>
              <a:rPr lang="ru-RU" sz="2400" i="1" u="sng" dirty="0" smtClean="0">
                <a:solidFill>
                  <a:srgbClr val="0070C0"/>
                </a:solidFill>
                <a:latin typeface="Times New Roman" panose="02020603050405020304" pitchFamily="18" charset="0"/>
                <a:cs typeface="Times New Roman" panose="02020603050405020304" pitchFamily="18" charset="0"/>
              </a:rPr>
              <a:t>» и картина «</a:t>
            </a:r>
            <a:r>
              <a:rPr lang="ru-RU" sz="2400" i="1" u="sng" dirty="0" err="1" smtClean="0">
                <a:solidFill>
                  <a:srgbClr val="0070C0"/>
                </a:solidFill>
                <a:latin typeface="Times New Roman" panose="02020603050405020304" pitchFamily="18" charset="0"/>
                <a:cs typeface="Times New Roman" panose="02020603050405020304" pitchFamily="18" charset="0"/>
                <a:hlinkClick r:id="rId9" tooltip="Мона Лиза"/>
              </a:rPr>
              <a:t>Мона</a:t>
            </a:r>
            <a:r>
              <a:rPr lang="ru-RU" sz="2400" i="1" u="sng" dirty="0" smtClean="0">
                <a:solidFill>
                  <a:srgbClr val="0070C0"/>
                </a:solidFill>
                <a:latin typeface="Times New Roman" panose="02020603050405020304" pitchFamily="18" charset="0"/>
                <a:cs typeface="Times New Roman" panose="02020603050405020304" pitchFamily="18" charset="0"/>
                <a:hlinkClick r:id="rId9" tooltip="Мона Лиза"/>
              </a:rPr>
              <a:t> Лиза</a:t>
            </a:r>
            <a:r>
              <a:rPr lang="ru-RU" sz="2400" i="1" u="sng" dirty="0" smtClean="0">
                <a:solidFill>
                  <a:srgbClr val="0070C0"/>
                </a:solidFill>
                <a:latin typeface="Times New Roman" panose="02020603050405020304" pitchFamily="18" charset="0"/>
                <a:cs typeface="Times New Roman" panose="02020603050405020304" pitchFamily="18" charset="0"/>
              </a:rPr>
              <a:t>»</a:t>
            </a:r>
          </a:p>
          <a:p>
            <a:pPr marL="0" indent="0" algn="just">
              <a:buFont typeface="Arial" panose="020B0604020202020204" pitchFamily="34" charset="0"/>
              <a:buNone/>
            </a:pPr>
            <a:r>
              <a:rPr lang="ru-RU" sz="2400" i="1" u="sng" dirty="0" smtClean="0">
                <a:solidFill>
                  <a:srgbClr val="0070C0"/>
                </a:solidFill>
                <a:latin typeface="Times New Roman" panose="02020603050405020304" pitchFamily="18" charset="0"/>
                <a:cs typeface="Times New Roman" panose="02020603050405020304" pitchFamily="18" charset="0"/>
                <a:hlinkClick r:id="rId10" tooltip="1505"/>
              </a:rPr>
              <a:t>1505</a:t>
            </a:r>
            <a:r>
              <a:rPr lang="ru-RU" sz="2400" i="1" u="sng" dirty="0" smtClean="0">
                <a:solidFill>
                  <a:srgbClr val="0070C0"/>
                </a:solidFill>
                <a:latin typeface="Times New Roman" panose="02020603050405020304" pitchFamily="18" charset="0"/>
                <a:cs typeface="Times New Roman" panose="02020603050405020304" pitchFamily="18" charset="0"/>
              </a:rPr>
              <a:t> — наброски </a:t>
            </a:r>
            <a:r>
              <a:rPr lang="ru-RU" sz="2400" i="1" u="sng" dirty="0" smtClean="0">
                <a:solidFill>
                  <a:srgbClr val="0070C0"/>
                </a:solidFill>
                <a:latin typeface="Times New Roman" panose="02020603050405020304" pitchFamily="18" charset="0"/>
                <a:cs typeface="Times New Roman" panose="02020603050405020304" pitchFamily="18" charset="0"/>
                <a:hlinkClick r:id="rId11" tooltip="Полёт"/>
              </a:rPr>
              <a:t>полёта</a:t>
            </a:r>
            <a:r>
              <a:rPr lang="ru-RU" sz="2400" i="1" u="sng" dirty="0" smtClean="0">
                <a:solidFill>
                  <a:srgbClr val="0070C0"/>
                </a:solidFill>
                <a:latin typeface="Times New Roman" panose="02020603050405020304" pitchFamily="18" charset="0"/>
                <a:cs typeface="Times New Roman" panose="02020603050405020304" pitchFamily="18" charset="0"/>
              </a:rPr>
              <a:t> </a:t>
            </a:r>
            <a:r>
              <a:rPr lang="ru-RU" sz="2400" i="1" u="sng" dirty="0" smtClean="0">
                <a:solidFill>
                  <a:srgbClr val="0070C0"/>
                </a:solidFill>
                <a:latin typeface="Times New Roman" panose="02020603050405020304" pitchFamily="18" charset="0"/>
                <a:cs typeface="Times New Roman" panose="02020603050405020304" pitchFamily="18" charset="0"/>
                <a:hlinkClick r:id="rId12" tooltip="Птица"/>
              </a:rPr>
              <a:t>птиц</a:t>
            </a:r>
            <a:endParaRPr lang="ru-RU" sz="2400" i="1" u="sng" dirty="0" smtClean="0">
              <a:solidFill>
                <a:srgbClr val="0070C0"/>
              </a:solidFill>
              <a:latin typeface="Times New Roman" panose="02020603050405020304" pitchFamily="18" charset="0"/>
              <a:cs typeface="Times New Roman" panose="02020603050405020304" pitchFamily="18" charset="0"/>
            </a:endParaRPr>
          </a:p>
          <a:p>
            <a:pPr marL="0" indent="0" algn="just">
              <a:buFont typeface="Arial" panose="020B0604020202020204" pitchFamily="34" charset="0"/>
              <a:buNone/>
            </a:pPr>
            <a:r>
              <a:rPr lang="ru-RU" sz="2400" i="1" u="sng" dirty="0" smtClean="0">
                <a:solidFill>
                  <a:srgbClr val="0070C0"/>
                </a:solidFill>
                <a:latin typeface="Times New Roman" panose="02020603050405020304" pitchFamily="18" charset="0"/>
                <a:cs typeface="Times New Roman" panose="02020603050405020304" pitchFamily="18" charset="0"/>
                <a:hlinkClick r:id="rId13" tooltip="1506"/>
              </a:rPr>
              <a:t>1506</a:t>
            </a:r>
            <a:r>
              <a:rPr lang="ru-RU" sz="2400" i="1" u="sng" dirty="0" smtClean="0">
                <a:solidFill>
                  <a:srgbClr val="0070C0"/>
                </a:solidFill>
                <a:latin typeface="Times New Roman" panose="02020603050405020304" pitchFamily="18" charset="0"/>
                <a:cs typeface="Times New Roman" panose="02020603050405020304" pitchFamily="18" charset="0"/>
              </a:rPr>
              <a:t> — возвращение в </a:t>
            </a:r>
            <a:r>
              <a:rPr lang="ru-RU" sz="2400" i="1" u="sng" dirty="0" smtClean="0">
                <a:solidFill>
                  <a:srgbClr val="0070C0"/>
                </a:solidFill>
                <a:latin typeface="Times New Roman" panose="02020603050405020304" pitchFamily="18" charset="0"/>
                <a:cs typeface="Times New Roman" panose="02020603050405020304" pitchFamily="18" charset="0"/>
                <a:hlinkClick r:id="rId14" tooltip="Милан"/>
              </a:rPr>
              <a:t>Милан</a:t>
            </a:r>
            <a:r>
              <a:rPr lang="ru-RU" sz="2400" i="1" u="sng" dirty="0" smtClean="0">
                <a:solidFill>
                  <a:srgbClr val="0070C0"/>
                </a:solidFill>
                <a:latin typeface="Times New Roman" panose="02020603050405020304" pitchFamily="18" charset="0"/>
                <a:cs typeface="Times New Roman" panose="02020603050405020304" pitchFamily="18" charset="0"/>
              </a:rPr>
              <a:t> и служба у короля </a:t>
            </a:r>
            <a:r>
              <a:rPr lang="ru-RU" sz="2400" i="1" u="sng" dirty="0" smtClean="0">
                <a:solidFill>
                  <a:srgbClr val="0070C0"/>
                </a:solidFill>
                <a:latin typeface="Times New Roman" panose="02020603050405020304" pitchFamily="18" charset="0"/>
                <a:cs typeface="Times New Roman" panose="02020603050405020304" pitchFamily="18" charset="0"/>
                <a:hlinkClick r:id="rId15" tooltip="Франция"/>
              </a:rPr>
              <a:t>Франции</a:t>
            </a:r>
            <a:r>
              <a:rPr lang="ru-RU" sz="2400" i="1" u="sng" dirty="0" smtClean="0">
                <a:solidFill>
                  <a:srgbClr val="0070C0"/>
                </a:solidFill>
                <a:latin typeface="Times New Roman" panose="02020603050405020304" pitchFamily="18" charset="0"/>
                <a:cs typeface="Times New Roman" panose="02020603050405020304" pitchFamily="18" charset="0"/>
              </a:rPr>
              <a:t> </a:t>
            </a:r>
            <a:r>
              <a:rPr lang="ru-RU" sz="2400" i="1" u="sng" dirty="0" smtClean="0">
                <a:solidFill>
                  <a:srgbClr val="0070C0"/>
                </a:solidFill>
                <a:latin typeface="Times New Roman" panose="02020603050405020304" pitchFamily="18" charset="0"/>
                <a:cs typeface="Times New Roman" panose="02020603050405020304" pitchFamily="18" charset="0"/>
                <a:hlinkClick r:id="rId16" tooltip="Людовик XII"/>
              </a:rPr>
              <a:t>Людовика XII</a:t>
            </a:r>
            <a:r>
              <a:rPr lang="ru-RU" sz="2400" i="1" u="sng" dirty="0" smtClean="0">
                <a:solidFill>
                  <a:srgbClr val="0070C0"/>
                </a:solidFill>
                <a:latin typeface="Times New Roman" panose="02020603050405020304" pitchFamily="18" charset="0"/>
                <a:cs typeface="Times New Roman" panose="02020603050405020304" pitchFamily="18" charset="0"/>
              </a:rPr>
              <a:t> (в то время контролировавшего север </a:t>
            </a:r>
            <a:r>
              <a:rPr lang="ru-RU" sz="2400" i="1" u="sng" dirty="0" smtClean="0">
                <a:solidFill>
                  <a:srgbClr val="0070C0"/>
                </a:solidFill>
                <a:latin typeface="Times New Roman" panose="02020603050405020304" pitchFamily="18" charset="0"/>
                <a:cs typeface="Times New Roman" panose="02020603050405020304" pitchFamily="18" charset="0"/>
                <a:hlinkClick r:id="rId17" tooltip="Италия"/>
              </a:rPr>
              <a:t>Италии</a:t>
            </a:r>
            <a:r>
              <a:rPr lang="ru-RU" sz="2400" i="1" u="sng" dirty="0" smtClean="0">
                <a:solidFill>
                  <a:srgbClr val="0070C0"/>
                </a:solidFill>
                <a:latin typeface="Times New Roman" panose="02020603050405020304" pitchFamily="18" charset="0"/>
                <a:cs typeface="Times New Roman" panose="02020603050405020304" pitchFamily="18" charset="0"/>
              </a:rPr>
              <a:t>, см. </a:t>
            </a:r>
            <a:r>
              <a:rPr lang="ru-RU" sz="2400" i="1" u="sng" dirty="0" smtClean="0">
                <a:solidFill>
                  <a:srgbClr val="0070C0"/>
                </a:solidFill>
                <a:latin typeface="Times New Roman" panose="02020603050405020304" pitchFamily="18" charset="0"/>
                <a:cs typeface="Times New Roman" panose="02020603050405020304" pitchFamily="18" charset="0"/>
                <a:hlinkClick r:id="rId18" tooltip="Итальянские войны"/>
              </a:rPr>
              <a:t>Итальянские войны</a:t>
            </a:r>
            <a:r>
              <a:rPr lang="ru-RU" sz="2400" i="1" u="sng" dirty="0" smtClean="0">
                <a:solidFill>
                  <a:srgbClr val="0070C0"/>
                </a:solidFill>
                <a:latin typeface="Times New Roman" panose="02020603050405020304" pitchFamily="18" charset="0"/>
                <a:cs typeface="Times New Roman" panose="02020603050405020304" pitchFamily="18" charset="0"/>
              </a:rPr>
              <a:t>)</a:t>
            </a:r>
          </a:p>
          <a:p>
            <a:pPr marL="0" indent="0" algn="just">
              <a:buFont typeface="Arial" panose="020B0604020202020204" pitchFamily="34" charset="0"/>
              <a:buNone/>
            </a:pPr>
            <a:r>
              <a:rPr lang="ru-RU" sz="2400" i="1" u="sng" dirty="0" smtClean="0">
                <a:solidFill>
                  <a:srgbClr val="0070C0"/>
                </a:solidFill>
                <a:latin typeface="Times New Roman" panose="02020603050405020304" pitchFamily="18" charset="0"/>
                <a:cs typeface="Times New Roman" panose="02020603050405020304" pitchFamily="18" charset="0"/>
                <a:hlinkClick r:id="rId19" tooltip="1507"/>
              </a:rPr>
              <a:t>1507</a:t>
            </a:r>
            <a:r>
              <a:rPr lang="ru-RU" sz="2400" i="1" u="sng" dirty="0" smtClean="0">
                <a:solidFill>
                  <a:srgbClr val="0070C0"/>
                </a:solidFill>
                <a:latin typeface="Times New Roman" panose="02020603050405020304" pitchFamily="18" charset="0"/>
                <a:cs typeface="Times New Roman" panose="02020603050405020304" pitchFamily="18" charset="0"/>
              </a:rPr>
              <a:t> — изучение строения человеческого </a:t>
            </a:r>
            <a:r>
              <a:rPr lang="ru-RU" sz="2400" i="1" u="sng" dirty="0" smtClean="0">
                <a:solidFill>
                  <a:srgbClr val="0070C0"/>
                </a:solidFill>
                <a:latin typeface="Times New Roman" panose="02020603050405020304" pitchFamily="18" charset="0"/>
                <a:cs typeface="Times New Roman" panose="02020603050405020304" pitchFamily="18" charset="0"/>
                <a:hlinkClick r:id="rId20" tooltip="Глаз"/>
              </a:rPr>
              <a:t>глаза</a:t>
            </a:r>
            <a:endParaRPr lang="ru-RU" sz="2400" i="1" u="sng" dirty="0" smtClean="0">
              <a:solidFill>
                <a:srgbClr val="0070C0"/>
              </a:solidFill>
              <a:latin typeface="Times New Roman" panose="02020603050405020304" pitchFamily="18" charset="0"/>
              <a:cs typeface="Times New Roman" panose="02020603050405020304" pitchFamily="18" charset="0"/>
            </a:endParaRPr>
          </a:p>
          <a:p>
            <a:pPr marL="0" indent="0" algn="just">
              <a:buFont typeface="Arial" panose="020B0604020202020204" pitchFamily="34" charset="0"/>
              <a:buNone/>
            </a:pPr>
            <a:r>
              <a:rPr lang="ru-RU" sz="2400" i="1" u="sng" dirty="0" smtClean="0">
                <a:solidFill>
                  <a:srgbClr val="0070C0"/>
                </a:solidFill>
                <a:latin typeface="Times New Roman" panose="02020603050405020304" pitchFamily="18" charset="0"/>
                <a:cs typeface="Times New Roman" panose="02020603050405020304" pitchFamily="18" charset="0"/>
                <a:hlinkClick r:id="rId21" tooltip="1508"/>
              </a:rPr>
              <a:t>1508</a:t>
            </a:r>
            <a:r>
              <a:rPr lang="ru-RU" sz="2400" i="1" u="sng" dirty="0" smtClean="0">
                <a:solidFill>
                  <a:srgbClr val="0070C0"/>
                </a:solidFill>
                <a:latin typeface="Times New Roman" panose="02020603050405020304" pitchFamily="18" charset="0"/>
                <a:cs typeface="Times New Roman" panose="02020603050405020304" pitchFamily="18" charset="0"/>
              </a:rPr>
              <a:t>—</a:t>
            </a:r>
            <a:r>
              <a:rPr lang="ru-RU" sz="2400" i="1" u="sng" dirty="0" smtClean="0">
                <a:solidFill>
                  <a:srgbClr val="0070C0"/>
                </a:solidFill>
                <a:latin typeface="Times New Roman" panose="02020603050405020304" pitchFamily="18" charset="0"/>
                <a:cs typeface="Times New Roman" panose="02020603050405020304" pitchFamily="18" charset="0"/>
                <a:hlinkClick r:id="rId22" tooltip="1512"/>
              </a:rPr>
              <a:t>1512</a:t>
            </a:r>
            <a:r>
              <a:rPr lang="ru-RU" sz="2400" i="1" u="sng" dirty="0" smtClean="0">
                <a:solidFill>
                  <a:srgbClr val="0070C0"/>
                </a:solidFill>
                <a:latin typeface="Times New Roman" panose="02020603050405020304" pitchFamily="18" charset="0"/>
                <a:cs typeface="Times New Roman" panose="02020603050405020304" pitchFamily="18" charset="0"/>
              </a:rPr>
              <a:t> — работа в </a:t>
            </a:r>
            <a:r>
              <a:rPr lang="ru-RU" sz="2400" i="1" u="sng" dirty="0" smtClean="0">
                <a:solidFill>
                  <a:srgbClr val="0070C0"/>
                </a:solidFill>
                <a:latin typeface="Times New Roman" panose="02020603050405020304" pitchFamily="18" charset="0"/>
                <a:cs typeface="Times New Roman" panose="02020603050405020304" pitchFamily="18" charset="0"/>
                <a:hlinkClick r:id="rId14" tooltip="Милан"/>
              </a:rPr>
              <a:t>Милане</a:t>
            </a:r>
            <a:r>
              <a:rPr lang="ru-RU" sz="2400" i="1" u="sng" dirty="0" smtClean="0">
                <a:solidFill>
                  <a:srgbClr val="0070C0"/>
                </a:solidFill>
                <a:latin typeface="Times New Roman" panose="02020603050405020304" pitchFamily="18" charset="0"/>
                <a:cs typeface="Times New Roman" panose="02020603050405020304" pitchFamily="18" charset="0"/>
              </a:rPr>
              <a:t> над конным памятником маршалу </a:t>
            </a:r>
            <a:r>
              <a:rPr lang="ru-RU" sz="2400" i="1" u="sng" dirty="0" err="1" smtClean="0">
                <a:solidFill>
                  <a:srgbClr val="0070C0"/>
                </a:solidFill>
                <a:latin typeface="Times New Roman" panose="02020603050405020304" pitchFamily="18" charset="0"/>
                <a:cs typeface="Times New Roman" panose="02020603050405020304" pitchFamily="18" charset="0"/>
                <a:hlinkClick r:id="rId23" tooltip="Тривульцио"/>
              </a:rPr>
              <a:t>Тривульцио</a:t>
            </a:r>
            <a:endParaRPr lang="ru-RU" sz="2400" i="1" u="sng" dirty="0" smtClean="0">
              <a:solidFill>
                <a:srgbClr val="0070C0"/>
              </a:solidFill>
              <a:latin typeface="Times New Roman" panose="02020603050405020304" pitchFamily="18" charset="0"/>
              <a:cs typeface="Times New Roman" panose="02020603050405020304" pitchFamily="18" charset="0"/>
            </a:endParaRPr>
          </a:p>
          <a:p>
            <a:pPr marL="0" indent="0" algn="just">
              <a:buFont typeface="Arial" panose="020B0604020202020204" pitchFamily="34" charset="0"/>
              <a:buNone/>
            </a:pPr>
            <a:r>
              <a:rPr lang="ru-RU" sz="2400" i="1" u="sng" dirty="0" smtClean="0">
                <a:solidFill>
                  <a:srgbClr val="0070C0"/>
                </a:solidFill>
                <a:latin typeface="Times New Roman" panose="02020603050405020304" pitchFamily="18" charset="0"/>
                <a:cs typeface="Times New Roman" panose="02020603050405020304" pitchFamily="18" charset="0"/>
                <a:hlinkClick r:id="rId24" tooltip="1509"/>
              </a:rPr>
              <a:t>1509</a:t>
            </a:r>
            <a:r>
              <a:rPr lang="ru-RU" sz="2400" i="1" u="sng" dirty="0" smtClean="0">
                <a:solidFill>
                  <a:srgbClr val="0070C0"/>
                </a:solidFill>
                <a:latin typeface="Times New Roman" panose="02020603050405020304" pitchFamily="18" charset="0"/>
                <a:cs typeface="Times New Roman" panose="02020603050405020304" pitchFamily="18" charset="0"/>
              </a:rPr>
              <a:t> — роспись в соборе Святой Анны</a:t>
            </a:r>
          </a:p>
          <a:p>
            <a:pPr marL="0" indent="0" algn="just">
              <a:buFont typeface="Arial" panose="020B0604020202020204" pitchFamily="34" charset="0"/>
              <a:buNone/>
            </a:pPr>
            <a:r>
              <a:rPr lang="ru-RU" sz="2400" i="1" u="sng" dirty="0" smtClean="0">
                <a:solidFill>
                  <a:srgbClr val="0070C0"/>
                </a:solidFill>
                <a:latin typeface="Times New Roman" panose="02020603050405020304" pitchFamily="18" charset="0"/>
                <a:cs typeface="Times New Roman" panose="02020603050405020304" pitchFamily="18" charset="0"/>
                <a:hlinkClick r:id="rId22" tooltip="1512"/>
              </a:rPr>
              <a:t>1512</a:t>
            </a:r>
            <a:r>
              <a:rPr lang="ru-RU" sz="2400" i="1" u="sng" dirty="0" smtClean="0">
                <a:solidFill>
                  <a:srgbClr val="0070C0"/>
                </a:solidFill>
                <a:latin typeface="Times New Roman" panose="02020603050405020304" pitchFamily="18" charset="0"/>
                <a:cs typeface="Times New Roman" panose="02020603050405020304" pitchFamily="18" charset="0"/>
              </a:rPr>
              <a:t> — «Автопортрет»</a:t>
            </a:r>
          </a:p>
          <a:p>
            <a:pPr marL="0" indent="0" algn="just">
              <a:buFont typeface="Arial" panose="020B0604020202020204" pitchFamily="34" charset="0"/>
              <a:buNone/>
            </a:pPr>
            <a:r>
              <a:rPr lang="ru-RU" sz="2400" i="1" u="sng" dirty="0" smtClean="0">
                <a:solidFill>
                  <a:srgbClr val="0070C0"/>
                </a:solidFill>
                <a:latin typeface="Times New Roman" panose="02020603050405020304" pitchFamily="18" charset="0"/>
                <a:cs typeface="Times New Roman" panose="02020603050405020304" pitchFamily="18" charset="0"/>
                <a:hlinkClick r:id="rId22" tooltip="1512"/>
              </a:rPr>
              <a:t>1512</a:t>
            </a:r>
            <a:r>
              <a:rPr lang="ru-RU" sz="2400" i="1" u="sng" dirty="0" smtClean="0">
                <a:solidFill>
                  <a:srgbClr val="0070C0"/>
                </a:solidFill>
                <a:latin typeface="Times New Roman" panose="02020603050405020304" pitchFamily="18" charset="0"/>
                <a:cs typeface="Times New Roman" panose="02020603050405020304" pitchFamily="18" charset="0"/>
              </a:rPr>
              <a:t> — переезд в </a:t>
            </a:r>
            <a:r>
              <a:rPr lang="ru-RU" sz="2400" i="1" u="sng" dirty="0" smtClean="0">
                <a:solidFill>
                  <a:srgbClr val="0070C0"/>
                </a:solidFill>
                <a:latin typeface="Times New Roman" panose="02020603050405020304" pitchFamily="18" charset="0"/>
                <a:cs typeface="Times New Roman" panose="02020603050405020304" pitchFamily="18" charset="0"/>
                <a:hlinkClick r:id="rId25" tooltip="Рим"/>
              </a:rPr>
              <a:t>Рим</a:t>
            </a:r>
            <a:r>
              <a:rPr lang="ru-RU" sz="2400" i="1" u="sng" dirty="0" smtClean="0">
                <a:solidFill>
                  <a:srgbClr val="0070C0"/>
                </a:solidFill>
                <a:latin typeface="Times New Roman" panose="02020603050405020304" pitchFamily="18" charset="0"/>
                <a:cs typeface="Times New Roman" panose="02020603050405020304" pitchFamily="18" charset="0"/>
              </a:rPr>
              <a:t> под покровительством </a:t>
            </a:r>
            <a:r>
              <a:rPr lang="ru-RU" sz="2400" i="1" u="sng" dirty="0" smtClean="0">
                <a:solidFill>
                  <a:srgbClr val="0070C0"/>
                </a:solidFill>
                <a:latin typeface="Times New Roman" panose="02020603050405020304" pitchFamily="18" charset="0"/>
                <a:cs typeface="Times New Roman" panose="02020603050405020304" pitchFamily="18" charset="0"/>
                <a:hlinkClick r:id="rId26" tooltip="Папа Римский"/>
              </a:rPr>
              <a:t>папы</a:t>
            </a:r>
            <a:r>
              <a:rPr lang="ru-RU" sz="2400" i="1" u="sng" dirty="0" smtClean="0">
                <a:solidFill>
                  <a:srgbClr val="0070C0"/>
                </a:solidFill>
                <a:latin typeface="Times New Roman" panose="02020603050405020304" pitchFamily="18" charset="0"/>
                <a:cs typeface="Times New Roman" panose="02020603050405020304" pitchFamily="18" charset="0"/>
              </a:rPr>
              <a:t> </a:t>
            </a:r>
            <a:r>
              <a:rPr lang="ru-RU" sz="2400" i="1" u="sng" dirty="0" smtClean="0">
                <a:solidFill>
                  <a:srgbClr val="0070C0"/>
                </a:solidFill>
                <a:latin typeface="Times New Roman" panose="02020603050405020304" pitchFamily="18" charset="0"/>
                <a:cs typeface="Times New Roman" panose="02020603050405020304" pitchFamily="18" charset="0"/>
                <a:hlinkClick r:id="rId27" tooltip="Лев X (папа римский)"/>
              </a:rPr>
              <a:t>Льва X</a:t>
            </a:r>
            <a:endParaRPr lang="ru-RU" sz="2400" u="sng" dirty="0" smtClean="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p:txBody>
          <a:bodyPr/>
          <a:lstStyle/>
          <a:p>
            <a:endParaRPr lang="ru-RU" smtClean="0"/>
          </a:p>
        </p:txBody>
      </p:sp>
      <p:sp>
        <p:nvSpPr>
          <p:cNvPr id="12291" name="Текст 2"/>
          <p:cNvSpPr>
            <a:spLocks noGrp="1"/>
          </p:cNvSpPr>
          <p:nvPr>
            <p:ph type="body" idx="1"/>
          </p:nvPr>
        </p:nvSpPr>
        <p:spPr/>
        <p:txBody>
          <a:bodyPr/>
          <a:lstStyle/>
          <a:p>
            <a:endParaRPr lang="ru-RU" smtClean="0"/>
          </a:p>
        </p:txBody>
      </p:sp>
      <p:sp>
        <p:nvSpPr>
          <p:cNvPr id="12292" name="Объект 3"/>
          <p:cNvSpPr>
            <a:spLocks noGrp="1"/>
          </p:cNvSpPr>
          <p:nvPr>
            <p:ph sz="half" idx="2"/>
          </p:nvPr>
        </p:nvSpPr>
        <p:spPr>
          <a:xfrm>
            <a:off x="527050" y="836613"/>
            <a:ext cx="6602413" cy="5532437"/>
          </a:xfrm>
        </p:spPr>
        <p:txBody>
          <a:bodyPr/>
          <a:lstStyle/>
          <a:p>
            <a:pPr marL="0" indent="0" algn="just">
              <a:buFont typeface="Arial" panose="020B0604020202020204" pitchFamily="34" charset="0"/>
              <a:buNone/>
            </a:pPr>
            <a:r>
              <a:rPr lang="ru-RU" sz="2400" i="1" u="sng" smtClean="0">
                <a:solidFill>
                  <a:srgbClr val="0070C0"/>
                </a:solidFill>
                <a:latin typeface="Times New Roman" panose="02020603050405020304" pitchFamily="18" charset="0"/>
                <a:cs typeface="Times New Roman" panose="02020603050405020304" pitchFamily="18" charset="0"/>
              </a:rPr>
              <a:t>На картине изображена стоящая на коленях </a:t>
            </a:r>
            <a:r>
              <a:rPr lang="ru-RU" sz="2400" i="1" u="sng" smtClean="0">
                <a:solidFill>
                  <a:srgbClr val="0070C0"/>
                </a:solidFill>
                <a:latin typeface="Times New Roman" panose="02020603050405020304" pitchFamily="18" charset="0"/>
                <a:cs typeface="Times New Roman" panose="02020603050405020304" pitchFamily="18" charset="0"/>
                <a:hlinkClick r:id="rId2" tooltip="Богородица"/>
              </a:rPr>
              <a:t>Дева Мария</a:t>
            </a:r>
            <a:r>
              <a:rPr lang="ru-RU" sz="2400" i="1" u="sng" smtClean="0">
                <a:solidFill>
                  <a:srgbClr val="0070C0"/>
                </a:solidFill>
                <a:latin typeface="Times New Roman" panose="02020603050405020304" pitchFamily="18" charset="0"/>
                <a:cs typeface="Times New Roman" panose="02020603050405020304" pitchFamily="18" charset="0"/>
              </a:rPr>
              <a:t>, покровительственно кладущая руку на голову </a:t>
            </a:r>
            <a:r>
              <a:rPr lang="ru-RU" sz="2400" i="1" u="sng" smtClean="0">
                <a:solidFill>
                  <a:srgbClr val="0070C0"/>
                </a:solidFill>
                <a:latin typeface="Times New Roman" panose="02020603050405020304" pitchFamily="18" charset="0"/>
                <a:cs typeface="Times New Roman" panose="02020603050405020304" pitchFamily="18" charset="0"/>
                <a:hlinkClick r:id="rId3" tooltip="Иоанн Креститель"/>
              </a:rPr>
              <a:t>Иоанна Крестителя</a:t>
            </a:r>
            <a:r>
              <a:rPr lang="ru-RU" sz="2400" i="1" u="sng" smtClean="0">
                <a:solidFill>
                  <a:srgbClr val="0070C0"/>
                </a:solidFill>
                <a:latin typeface="Times New Roman" panose="02020603050405020304" pitchFamily="18" charset="0"/>
                <a:cs typeface="Times New Roman" panose="02020603050405020304" pitchFamily="18" charset="0"/>
              </a:rPr>
              <a:t>. Справа ангел придерживает младенца Иисуса, который поднял руку в жесте благословения. Вся сцена исполнена атмосферой нежности и покоя, что очень контрастирует с пейзажным фоном, состоящим из отвесных скал. Этот фон и дал название всей картине «Мадонна в скалах». Композиция произведения построена в виде пирамиды. Леонардо передаёт глубину пространства не только с помощью геометрии, но и посредством разработанного им приёма </a:t>
            </a:r>
            <a:r>
              <a:rPr lang="ru-RU" sz="2400" i="1" u="sng" smtClean="0">
                <a:solidFill>
                  <a:srgbClr val="0070C0"/>
                </a:solidFill>
                <a:latin typeface="Times New Roman" panose="02020603050405020304" pitchFamily="18" charset="0"/>
                <a:cs typeface="Times New Roman" panose="02020603050405020304" pitchFamily="18" charset="0"/>
                <a:hlinkClick r:id="rId4" tooltip="Сфумато"/>
              </a:rPr>
              <a:t>сфумато</a:t>
            </a:r>
            <a:r>
              <a:rPr lang="ru-RU" sz="2400" i="1" u="sng" smtClean="0">
                <a:solidFill>
                  <a:srgbClr val="0070C0"/>
                </a:solidFill>
                <a:latin typeface="Times New Roman" panose="02020603050405020304" pitchFamily="18" charset="0"/>
                <a:cs typeface="Times New Roman" panose="02020603050405020304" pitchFamily="18" charset="0"/>
              </a:rPr>
              <a:t>, когда очертания предметов смягчаются для акцентирования их обволакивающей воздушной дымки.</a:t>
            </a:r>
          </a:p>
        </p:txBody>
      </p:sp>
      <p:sp>
        <p:nvSpPr>
          <p:cNvPr id="12293" name="Текст 4"/>
          <p:cNvSpPr>
            <a:spLocks noGrp="1"/>
          </p:cNvSpPr>
          <p:nvPr>
            <p:ph type="body" sz="quarter" idx="3"/>
          </p:nvPr>
        </p:nvSpPr>
        <p:spPr/>
        <p:txBody>
          <a:bodyPr/>
          <a:lstStyle/>
          <a:p>
            <a:endParaRPr lang="ru-RU" smtClean="0"/>
          </a:p>
        </p:txBody>
      </p:sp>
      <p:sp>
        <p:nvSpPr>
          <p:cNvPr id="12294" name="Объект 5"/>
          <p:cNvSpPr>
            <a:spLocks noGrp="1"/>
          </p:cNvSpPr>
          <p:nvPr>
            <p:ph sz="quarter" idx="4"/>
          </p:nvPr>
        </p:nvSpPr>
        <p:spPr>
          <a:xfrm>
            <a:off x="6172200" y="2505075"/>
            <a:ext cx="5183188" cy="3252788"/>
          </a:xfrm>
        </p:spPr>
        <p:txBody>
          <a:bodyPr/>
          <a:lstStyle/>
          <a:p>
            <a:endParaRPr lang="ru-RU" smtClean="0"/>
          </a:p>
        </p:txBody>
      </p:sp>
      <p:pic>
        <p:nvPicPr>
          <p:cNvPr id="12295" name="Picture 2" descr="Leonardo Da Vinci - Vergine delle Rocce (Louvr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80338" y="365125"/>
            <a:ext cx="3405187" cy="539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Прямоугольник 6"/>
          <p:cNvSpPr>
            <a:spLocks noChangeArrowheads="1"/>
          </p:cNvSpPr>
          <p:nvPr/>
        </p:nvSpPr>
        <p:spPr bwMode="auto">
          <a:xfrm>
            <a:off x="8027988" y="5910263"/>
            <a:ext cx="30067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ru-RU" sz="2400" b="1" i="1">
                <a:solidFill>
                  <a:srgbClr val="0070C0"/>
                </a:solidFill>
                <a:latin typeface="Times New Roman" panose="02020603050405020304" pitchFamily="18" charset="0"/>
                <a:cs typeface="Times New Roman" panose="02020603050405020304" pitchFamily="18" charset="0"/>
              </a:rPr>
              <a:t>Мадонна в скалах</a:t>
            </a:r>
            <a:endParaRPr lang="ru-RU" sz="2400" i="1">
              <a:solidFill>
                <a:srgbClr val="0070C0"/>
              </a:solidFill>
              <a:latin typeface="Times New Roman" panose="02020603050405020304" pitchFamily="18" charset="0"/>
              <a:cs typeface="Times New Roman" panose="02020603050405020304" pitchFamily="18" charset="0"/>
            </a:endParaRPr>
          </a:p>
          <a:p>
            <a:pPr algn="ctr" eaLnBrk="1" hangingPunct="1"/>
            <a:r>
              <a:rPr lang="ru-RU" sz="2400" i="1">
                <a:solidFill>
                  <a:srgbClr val="0070C0"/>
                </a:solidFill>
                <a:latin typeface="Times New Roman" panose="02020603050405020304" pitchFamily="18" charset="0"/>
                <a:cs typeface="Times New Roman" panose="02020603050405020304" pitchFamily="18" charset="0"/>
              </a:rPr>
              <a:t> 1483—1486</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396</TotalTime>
  <Words>2605</Words>
  <Application>Microsoft Office PowerPoint</Application>
  <PresentationFormat>Широкоэкранный</PresentationFormat>
  <Paragraphs>123</Paragraphs>
  <Slides>33</Slides>
  <Notes>1</Notes>
  <HiddenSlides>0</HiddenSlides>
  <MMClips>1</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33</vt:i4>
      </vt:variant>
    </vt:vector>
  </HeadingPairs>
  <TitlesOfParts>
    <vt:vector size="39" baseType="lpstr">
      <vt:lpstr>Arial</vt:lpstr>
      <vt:lpstr>Calibri</vt:lpstr>
      <vt:lpstr>Calibri Light</vt:lpstr>
      <vt:lpstr>Monotype Corsiva</vt:lpstr>
      <vt:lpstr>Times New Roman</vt:lpstr>
      <vt:lpstr>Тема Office</vt:lpstr>
      <vt:lpstr>Леонардо да Винчи</vt:lpstr>
      <vt:lpstr>Презентация PowerPoint</vt:lpstr>
      <vt:lpstr>Детство Леонардо да Винчи</vt:lpstr>
      <vt:lpstr>Легенда о щите Медузы</vt:lpstr>
      <vt:lpstr>Мастерская Верроккьо</vt:lpstr>
      <vt:lpstr>Профессиональная деятельность 1472—1513</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Конец жизни</vt:lpstr>
      <vt:lpstr>Презентация PowerPoint</vt:lpstr>
      <vt:lpstr>Искусство </vt:lpstr>
      <vt:lpstr>Наука и инженерное дело</vt:lpstr>
      <vt:lpstr>Презентация PowerPoint</vt:lpstr>
      <vt:lpstr>Анатомия и медицина</vt:lpstr>
      <vt:lpstr>Мыслитель </vt:lpstr>
      <vt:lpstr>Презентация PowerPoint</vt:lpstr>
      <vt:lpstr>Литература</vt:lpstr>
      <vt:lpstr>Презентация PowerPoint</vt:lpstr>
      <vt:lpstr>Дневники Леонардо</vt:lpstr>
      <vt:lpstr>Образ в современном массовом сознании</vt:lpstr>
      <vt:lpstr>Леонардо да Винчи</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Леонардо да Винчи</dc:title>
  <dc:creator>root</dc:creator>
  <cp:lastModifiedBy>root</cp:lastModifiedBy>
  <cp:revision>68</cp:revision>
  <dcterms:created xsi:type="dcterms:W3CDTF">2015-01-04T18:59:36Z</dcterms:created>
  <dcterms:modified xsi:type="dcterms:W3CDTF">2015-01-31T11:51:43Z</dcterms:modified>
</cp:coreProperties>
</file>