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4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1FAD-A1ED-480A-93BB-D74557D3B3D7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97F6-EE11-48E2-BA70-A66497079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Пространственные представления: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слева - справа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Дугинова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А.Н.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836712"/>
            <a:ext cx="3939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ГБС(К)ОУ</a:t>
            </a:r>
            <a:r>
              <a:rPr lang="ru-RU" sz="2800" dirty="0" smtClean="0"/>
              <a:t> школа № 432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60" y="1412776"/>
            <a:ext cx="1418456" cy="4248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412776"/>
            <a:ext cx="1418456" cy="42484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60" y="1412776"/>
            <a:ext cx="1418456" cy="42484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412776"/>
            <a:ext cx="1418456" cy="4248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encrypted-tbn0.gstatic.com/images?q=tbn:ANd9GcSffC1qXh8Cb9W_zXcmSJ8yzh2nW9u2Wvt_WXi-Lhz-ba0tdLm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764704"/>
            <a:ext cx="6984777" cy="530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0.gstatic.com/images?q=tbn:ANd9GcRLBbSWMvnzaphjemi4E4nT6bNPwZIkOtrH6rv3cj7T0v5LOPjE"/>
          <p:cNvPicPr>
            <a:picLocks noChangeAspect="1" noChangeArrowheads="1"/>
          </p:cNvPicPr>
          <p:nvPr/>
        </p:nvPicPr>
        <p:blipFill>
          <a:blip r:embed="rId2" cstate="print"/>
          <a:srcRect l="14981" r="17606"/>
          <a:stretch>
            <a:fillRect/>
          </a:stretch>
        </p:blipFill>
        <p:spPr bwMode="auto">
          <a:xfrm>
            <a:off x="5652120" y="2636912"/>
            <a:ext cx="2592288" cy="2880320"/>
          </a:xfrm>
          <a:prstGeom prst="rect">
            <a:avLst/>
          </a:prstGeom>
          <a:noFill/>
        </p:spPr>
      </p:pic>
      <p:pic>
        <p:nvPicPr>
          <p:cNvPr id="21508" name="Picture 4" descr="https://encrypted-tbn2.gstatic.com/images?q=tbn:ANd9GcS0Rm9B2xljxoIctV6i0qVXhmYsgbBHSChBtuthnNukzBWw7yY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1052736"/>
            <a:ext cx="4779196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63688" y="2492896"/>
            <a:ext cx="2088232" cy="201622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20072" y="2564904"/>
            <a:ext cx="2088232" cy="2016224"/>
          </a:xfrm>
          <a:prstGeom prst="ellipse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692696"/>
            <a:ext cx="60067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молодцы</a:t>
            </a:r>
            <a:endParaRPr lang="ru-RU" sz="88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https://encrypted-tbn2.gstatic.com/images?q=tbn:ANd9GcSSKH8Jj2Sxt8jeAEzRwhDZXA7bhNLJVg_8A8Jk2ClxjT_QQ3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276872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Цель урока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пространственные представления: слева – справа.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урока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Продолжить формировать умение учащихся ориентироваться в правых и левых частях собственного тела, учить определять положение предметов в направлениях справа, слева; </a:t>
            </a:r>
          </a:p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Корригировать и развивать внимание, мышление, речь, мелкую моторику; </a:t>
            </a:r>
          </a:p>
          <a:p>
            <a:pPr lvl="0"/>
            <a:r>
              <a:rPr lang="ru-RU" sz="2800" dirty="0" smtClean="0">
                <a:latin typeface="Arial" pitchFamily="34" charset="0"/>
                <a:cs typeface="Arial" pitchFamily="34" charset="0"/>
              </a:rPr>
              <a:t>Воспитывать интерес к математике, аккуратность, умение слушать других, не перебивая.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g0QDg0PEBANDgwMDQwNDQ0NDQ4NDAwNFBAVFRQQEhQXGyceFxkjGRISIC8gIygpLC0sFR89QTEsOSkrLSkBCQoKDgwOFg8PGi0lHyQvKSksLSwsKSkqKTIsLC8uKSkqLCwuLC0pKSwtLC8qLDQsKSwpLDQsLC8sLCwtLC8sNP/AABEIAOEA4QMBIgACEQEDEQH/xAAcAAEAAQUBAQAAAAAAAAAAAAAAAQIDBAYHBQj/xABBEAACAgEBBAYGBggFBQAAAAAAAQIDEQQFBhIhEzFBUWGBByIycZGhFGJykrHBI0JSU2OCwtEkMzSy8BVUc5Oi/8QAGwEBAAIDAQEAAAAAAAAAAAAAAAEEAgUGAwf/xAAxEQEAAgECAwUGBgMBAAAAAAAAAQIDBBEFEjEhQVFx0RMUMmGBoSKRscHh8DNC8SP/2gAMAwEAAhEDEQA/AO4gAAAAAAAAAAAW9Rqa64udkowguuU5KMV5sERuuA1jX+kDRwyq1ZfL6keGv70vyTPF1HpA1k/8uqmtdjlxWy+PJfI8bZ6V713Hoc9+3l28+x0EHL7t5dpT69Q4ruhGuHzSyWP+r6//ALq//wBkjz96r4LEcLyd9o+7q4OV17wbRhzWpsfhPhmv/pMztPv9rof5karV2txcJPzi8fImNTTvRbheWPhmJdGBqmz/AEh6WeFbGdEu9/pK/iufyNm0+prsip1zhZB9UoSUovzR7VvW3SVHLgyYvjrsugAzeIAAAAAAAAAAAAAAAAAAAAAAiUkk2+SXNt8kkc33u3zd7lRp5NadZU5rk7/Bd0Px9x55MkY43la02mvqL8tfrPg9neDf6Fbdem4bbFlStfOqL+r+0/l7zStVq79RLjusnN9nE8pfZXUvIxaodr+BddhrL5bX6unwaXHgjakdvj3rkYxRU7SxxkOZ57vflX+kZDsLHGOMbnKvdIOkLHSEOY3TyL0oxZVo9bqNNPjpslB9vD1SXdKPVLzMZSKlaInZM03jae2HQN3t/wCq5xr1HDTc8JWZxTY/P2H7+Xj2G3HDLq0+a+Bsu6O/EqHGjUNy03KMZvLnp/7w/D5F3Fqe6/5tJrOF9k5MP1j0dOBTXZGUVKLUoySlGUWnGSfNNPtRUXmgAAAAAAAAAAAAAAAAADwt794FpNM3Frp7cwq8O+fllebRja0VjeXpix2y3ilestb9IO9fOWjql6q5amaftP8AdLw7/h3mk6eS6zzdZqm2+bbbbbby+ZOlvxyNTktN55pdxp9JXBjilfr83rdIOMx42FM7+483ryMl2FDvMdMkMuSFx3sh2yKAE8sKulkFeykhg2heV6J4zFlEpVrQORmO7B59us9bK6hqb+wwpGUQyiuzo+4e93ROOntl/hrHiuUn/p5t9X2G/g/M6afOWj1HC8djOu7gby9NX9Gslm6mOapN87Kl2eLjy8seJd0+X/S30c5xbQ7f++OPP19W4AAuucAAAAAAAAAAAAAEN/I4zvtt/wCk6mck/wBFD1Kl2cC6n5vL8/A6PvxtXoNHNJ4sv/Qx70mvWf3crzRxPXW5ZR1N95ijpOC6brmnyj92PnLyVplCKiq6Vkwv6kX4GDFmbW+RhMIlcRUUoqRDGQMEhCkBkMJGY18sF9mLe+ZMMoWpPJRIkhmaVB7OwtqTqsrsg+GyuSlB9mV2Pwayn4M8ZldE8MSxtWLRMS+iNlbShqKK7oezZHLXbCXVKL8U00ZZzv0ZbX9ezTt+rbHpa031WRwpJe+OH/IdENnivz1iXB6zT+75rU7u7yAAeqoAAAAAAAAAADmHpM2lxalVJ+rp60mvrz9Z/LgOd2yy2e9vLrelvvs/eW2SX2cvHywa8am1ua02d/pMXssNKfJVEqKUVGK0lGTp5GKXKpYZEjOTKky3FlWTBirySW8lSYRsMpZLZS2EwiTMKx8zJulyMRmVUoIZJSzJKlkZJZSyUNk3W2l0Ooot7K7Iyf2HymvuuR3NM+dtnz5r4Hed3dX0uj00+tumCk++UVwy+aZa0s9s1c3xzF8GT6f37vRABdc2AAAAAAAAGLtS7g098+2FNs171Bsyjyt6p40Orf8ABkvjy/MxtO1Zl6Yq816x84cP2lLsPOM/aT9ZmAaivR9DjpCUVJlCKjJKoEDJCWZTPkXUzCqngyOlRhMIXsk5LHSonpURsLjkUtlPSIplMbC3fIskzlzKcnpCRlLYbIJQMpZUUsDI0cufmdq9Hl/FoIr93bbD4tT/AKziWlfrHYfRhNvS3rsV+V51x/sj2wTtkafjNd9Nv4TDcgAbFx4AAAAAAAAeXvRXxaHVr+DN/Dn+R6hj7Qo6Sm6v95VZD70WvzMbRvEw9MVuW9Z8JhwDai9Znno9TakOee9fkeWamvR9Dr0hJOSASlOSclIAqyTxFBKYFeRkhBkJTxDiKSGShLZGSAAAAEEMllLJQu6Zet5nYPRf/ptR/wCdf7Ech0a9Ze87J6M6caKcsc56ifPvShBfjk9MH+SGp4xO2mnzhtwANk44AAAAAAAAAAHEd69B0eo1FePYtmo/Zb4o/Jo1ea5nTvSVs7hvhalyvrw3/Ehy/wBrj8DmuphhmptHLeYd7osvtcFbfJaJIGSFtIIAEggkCpMhsgATkgAAAQAIAJAgAIZmz4czuG5Om4Nn6blhzU7H48U218sHGdlaeUnGMVmdkowiu+TeF82jv2k06rrrrj7NUIQj7opJfge+mje0y0HHMm1KU+e/5f8AV0AF9y4AAAAAAAAAAPD3y2Z0+jsws2U/pod74U+JecXLzwcT19XX/wA5H0QcZ302J9G1VkEsVT/SU93Ryfs+TyvJFHVU2mLuj4JqPiwz5x+7TQV3QwygrukAABJJCJISAAJAAEIIJZAEAEGSArrjllBlaSrLImSG6ejrZfS6yuTXqaaLul3cS5QX3nn+U64at6PNkdDo1ZJYs1TVniqksVr4Zl/ObSX9PTlp5uK4nn9tqJ26R2ev3AAe7WgAAAAAAAAAAGt79bC+k6Vygs36bNkEuucMevDzSz74o2QGNqxaJiXrhy2xXi9esPnXVVf3Rgm+b/7t/RtQ7ILGm1LlKGFyrt65V+C7V59xpV9XM1UxNZmsu9w5a5scZK9JWCWi9XT2sqlVkbvbZjokmUcEAASQAAASghlRMYZCFvBBk8BZnDBO5MIjHLNl3T2G9VqaqcPgb47mv1aY+18eUffJHhaartZ2T0d7A+j6bpprF+rUZ4a5wp/Uj55cn713GeOnPbbuUNfqfd8M2jrPZH9+Ta4xSSSSSSSSXJJLsRIBs3DAAAAAAAAAAAAAAAAMHbWyK9VRZRZ7M1ykl61c17M14pnENrbLt09tlNqxZW8PukuyS701zO+mt757qrWVcUElqqU+jfV0kevo5P8AB9j97K2fFzxvHVt+Ga73e/Jf4Z+0+Pq43HmiGi5fTKEpRknGUW4yjJYlFrk012MpaNa7GJWpQyWpVGQyDKJSxcEYMhxRT0ZO5stYIwXujRKiNzZajWXVEklIjdKEi3JZeO4uz6vEzNjbJtvthTVHisseFnqS7ZSfYkuYhja0ViZno9vcXdn6XqU5rOl07jO7PVOX6tXn1vwXijsp5+wtjV6TTwor58POc2sStsftTfv+SSXYegbPDj5K/Nw2v1c6nLvHwx09fqAA9lAAAAAAAAAAAAAAAAAAAGn78bl/SU9RQktVFetDqWoiv612Pt6u7HKZRcW00002mmmmmutNdh9DGpb47jQ1ad1PDXq119kNQu6XdLul8fCpmwc34qt9w7ifstsWXp3T4fx+jkjRQzI1OmsqnKuyMq7IPEoTWJRZYkig6qJiY3hBAIyGQAACK4ohIv6PR2XWQqri52WSUYQj1yf9vHsCJmIjeTRaKy6yFdcXOyySjCK62/y952XdLdWvQ1c8S1NiXTWf0R+qvn8MW90N0K9DXxSxPV2LFli6oL93Dw8e34JbGbDBh5fxT1chxLiPt59nj+H9f4AAWmlAAAAAAAAAAAAAAAAAAAAAAAAePvFutptbDFi4bYpqu+GFZDw+tHwfy6zk+8O6mq0Un0keOlvEL4JuuXcn+y/B+WTuBTZXGUXGSUoyTUoyScZLuafWeGTDW/b3tlo+I5NN2da+Ho+dWUnV9uei7TWtz00/o03zdbTnQ/cs5j5NrwNM2/6P9dpNPdqJS08qqIqcnCybk1nHKLiufMpWwXr3Onw8T0+WI2ttPhLWyUe7u7uLtDWUV6iHQwptzwu2UoSaUnHiwk+XLzRtuzPRLFYeo1Dl3wojwr78s/ghGG89IZZOI6bHvvbt8I7WibI2PqNVaqqYOc3zb6oVx/anLsX/ADmdg3V3Rp0NfLFmpmsWXtYeP2IL9WP49vh6WzNk6fTVquiuNcO3HtSffKT5yfizMLmLBFO2ermtdxK+p/BXsr958wAFhqQAAAAAAAAAAAAAAAAAAAAAAAAAAAAANR9Kl1kdk6jglGPHKmuzieHKqU0pRj4vlnw4jbixrNDTdB13V13VSxmu2EbIPHVlPkRaN4mHrhvFMlbT3Tu4luFvrtSu2jR0/wCKqlZCKoti5OuvOHwTTzCKXflLHUd0MTZ+ydNp040U00RfWqaoVp+/hXMyzGlZrHbL21Wema29a7fuAAzV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g0QDg0PEBANDgwMDQwNDQ0NDQ4NDAwNFBAVFRQQEhQXGyceFxkjGRISIC8gIygpLC0sFR89QTEsOSkrLSkBCQoKDgwOFg8PGi0lHyQvKSksLSwsKSkqKTIsLC8uKSkqLCwuLC0pKSwtLC8qLDQsKSwpLDQsLC8sLCwtLC8sNP/AABEIAOEA4QMBIgACEQEDEQH/xAAcAAEAAQUBAQAAAAAAAAAAAAAAAQIDBAYHBQj/xABBEAACAgEBBAYGBggFBQAAAAAAAQIDEQQFBhIhEzFBUWGBByIycZGhFGJykrHBI0JSU2OCwtEkMzSy8BVUc5Oi/8QAGwEBAAIDAQEAAAAAAAAAAAAAAAEEAgUGAwf/xAAxEQEAAgECAwUGBgMBAAAAAAAAAQIDBBEFEjEhQVFx0RMUMmGBoSKRscHh8DNC8SP/2gAMAwEAAhEDEQA/AO4gAAAAAAAAAAAW9Rqa64udkowguuU5KMV5sERuuA1jX+kDRwyq1ZfL6keGv70vyTPF1HpA1k/8uqmtdjlxWy+PJfI8bZ6V713Hoc9+3l28+x0EHL7t5dpT69Q4ruhGuHzSyWP+r6//ALq//wBkjz96r4LEcLyd9o+7q4OV17wbRhzWpsfhPhmv/pMztPv9rof5karV2txcJPzi8fImNTTvRbheWPhmJdGBqmz/AEh6WeFbGdEu9/pK/iufyNm0+prsip1zhZB9UoSUovzR7VvW3SVHLgyYvjrsugAzeIAAAAAAAAAAAAAAAAAAAAAAiUkk2+SXNt8kkc33u3zd7lRp5NadZU5rk7/Bd0Px9x55MkY43la02mvqL8tfrPg9neDf6Fbdem4bbFlStfOqL+r+0/l7zStVq79RLjusnN9nE8pfZXUvIxaodr+BddhrL5bX6unwaXHgjakdvj3rkYxRU7SxxkOZ57vflX+kZDsLHGOMbnKvdIOkLHSEOY3TyL0oxZVo9bqNNPjpslB9vD1SXdKPVLzMZSKlaInZM03jae2HQN3t/wCq5xr1HDTc8JWZxTY/P2H7+Xj2G3HDLq0+a+Bsu6O/EqHGjUNy03KMZvLnp/7w/D5F3Fqe6/5tJrOF9k5MP1j0dOBTXZGUVKLUoySlGUWnGSfNNPtRUXmgAAAAAAAAAAAAAAAAADwt794FpNM3Frp7cwq8O+fllebRja0VjeXpix2y3ilestb9IO9fOWjql6q5amaftP8AdLw7/h3mk6eS6zzdZqm2+bbbbbby+ZOlvxyNTktN55pdxp9JXBjilfr83rdIOMx42FM7+483ryMl2FDvMdMkMuSFx3sh2yKAE8sKulkFeykhg2heV6J4zFlEpVrQORmO7B59us9bK6hqb+wwpGUQyiuzo+4e93ROOntl/hrHiuUn/p5t9X2G/g/M6afOWj1HC8djOu7gby9NX9Gslm6mOapN87Kl2eLjy8seJd0+X/S30c5xbQ7f++OPP19W4AAuucAAAAAAAAAAAAAEN/I4zvtt/wCk6mck/wBFD1Kl2cC6n5vL8/A6PvxtXoNHNJ4sv/Qx70mvWf3crzRxPXW5ZR1N95ijpOC6brmnyj92PnLyVplCKiq6Vkwv6kX4GDFmbW+RhMIlcRUUoqRDGQMEhCkBkMJGY18sF9mLe+ZMMoWpPJRIkhmaVB7OwtqTqsrsg+GyuSlB9mV2Pwayn4M8ZldE8MSxtWLRMS+iNlbShqKK7oezZHLXbCXVKL8U00ZZzv0ZbX9ezTt+rbHpa031WRwpJe+OH/IdENnivz1iXB6zT+75rU7u7yAAeqoAAAAAAAAAADmHpM2lxalVJ+rp60mvrz9Z/LgOd2yy2e9vLrelvvs/eW2SX2cvHywa8am1ua02d/pMXssNKfJVEqKUVGK0lGTp5GKXKpYZEjOTKky3FlWTBirySW8lSYRsMpZLZS2EwiTMKx8zJulyMRmVUoIZJSzJKlkZJZSyUNk3W2l0Ooot7K7Iyf2HymvuuR3NM+dtnz5r4Hed3dX0uj00+tumCk++UVwy+aZa0s9s1c3xzF8GT6f37vRABdc2AAAAAAAAGLtS7g098+2FNs171Bsyjyt6p40Orf8ABkvjy/MxtO1Zl6Yq816x84cP2lLsPOM/aT9ZmAaivR9DjpCUVJlCKjJKoEDJCWZTPkXUzCqngyOlRhMIXsk5LHSonpURsLjkUtlPSIplMbC3fIskzlzKcnpCRlLYbIJQMpZUUsDI0cufmdq9Hl/FoIr93bbD4tT/AKziWlfrHYfRhNvS3rsV+V51x/sj2wTtkafjNd9Nv4TDcgAbFx4AAAAAAAAeXvRXxaHVr+DN/Dn+R6hj7Qo6Sm6v95VZD70WvzMbRvEw9MVuW9Z8JhwDai9Znno9TakOee9fkeWamvR9Dr0hJOSASlOSclIAqyTxFBKYFeRkhBkJTxDiKSGShLZGSAAAAEEMllLJQu6Zet5nYPRf/ptR/wCdf7Ech0a9Ze87J6M6caKcsc56ifPvShBfjk9MH+SGp4xO2mnzhtwANk44AAAAAAAAAAHEd69B0eo1FePYtmo/Zb4o/Jo1ea5nTvSVs7hvhalyvrw3/Ehy/wBrj8DmuphhmptHLeYd7osvtcFbfJaJIGSFtIIAEggkCpMhsgATkgAAAQAIAJAgAIZmz4czuG5Om4Nn6blhzU7H48U218sHGdlaeUnGMVmdkowiu+TeF82jv2k06rrrrj7NUIQj7opJfge+mje0y0HHMm1KU+e/5f8AV0AF9y4AAAAAAAAAAPD3y2Z0+jsws2U/pod74U+JecXLzwcT19XX/wA5H0QcZ302J9G1VkEsVT/SU93Ryfs+TyvJFHVU2mLuj4JqPiwz5x+7TQV3QwygrukAABJJCJISAAJAAEIIJZAEAEGSArrjllBlaSrLImSG6ejrZfS6yuTXqaaLul3cS5QX3nn+U64at6PNkdDo1ZJYs1TVniqksVr4Zl/ObSX9PTlp5uK4nn9tqJ26R2ev3AAe7WgAAAAAAAAAAGt79bC+k6Vygs36bNkEuucMevDzSz74o2QGNqxaJiXrhy2xXi9esPnXVVf3Rgm+b/7t/RtQ7ILGm1LlKGFyrt65V+C7V59xpV9XM1UxNZmsu9w5a5scZK9JWCWi9XT2sqlVkbvbZjokmUcEAASQAAASghlRMYZCFvBBk8BZnDBO5MIjHLNl3T2G9VqaqcPgb47mv1aY+18eUffJHhaartZ2T0d7A+j6bpprF+rUZ4a5wp/Uj55cn713GeOnPbbuUNfqfd8M2jrPZH9+Ta4xSSSSSSSSXJJLsRIBs3DAAAAAAAAAAAAAAAAMHbWyK9VRZRZ7M1ykl61c17M14pnENrbLt09tlNqxZW8PukuyS701zO+mt757qrWVcUElqqU+jfV0kevo5P8AB9j97K2fFzxvHVt+Ga73e/Jf4Z+0+Pq43HmiGi5fTKEpRknGUW4yjJYlFrk012MpaNa7GJWpQyWpVGQyDKJSxcEYMhxRT0ZO5stYIwXujRKiNzZajWXVEklIjdKEi3JZeO4uz6vEzNjbJtvthTVHisseFnqS7ZSfYkuYhja0ViZno9vcXdn6XqU5rOl07jO7PVOX6tXn1vwXijsp5+wtjV6TTwor58POc2sStsftTfv+SSXYegbPDj5K/Nw2v1c6nLvHwx09fqAA9lAAAAAAAAAAAAAAAAAAAGn78bl/SU9RQktVFetDqWoiv612Pt6u7HKZRcW00002mmmmmutNdh9DGpb47jQ1ad1PDXq119kNQu6XdLul8fCpmwc34qt9w7ifstsWXp3T4fx+jkjRQzI1OmsqnKuyMq7IPEoTWJRZYkig6qJiY3hBAIyGQAACK4ohIv6PR2XWQqri52WSUYQj1yf9vHsCJmIjeTRaKy6yFdcXOyySjCK62/y952XdLdWvQ1c8S1NiXTWf0R+qvn8MW90N0K9DXxSxPV2LFli6oL93Dw8e34JbGbDBh5fxT1chxLiPt59nj+H9f4AAWmlAAAAAAAAAAAAAAAAAAAAAAAAePvFutptbDFi4bYpqu+GFZDw+tHwfy6zk+8O6mq0Un0keOlvEL4JuuXcn+y/B+WTuBTZXGUXGSUoyTUoyScZLuafWeGTDW/b3tlo+I5NN2da+Ho+dWUnV9uei7TWtz00/o03zdbTnQ/cs5j5NrwNM2/6P9dpNPdqJS08qqIqcnCybk1nHKLiufMpWwXr3Onw8T0+WI2ttPhLWyUe7u7uLtDWUV6iHQwptzwu2UoSaUnHiwk+XLzRtuzPRLFYeo1Dl3wojwr78s/ghGG89IZZOI6bHvvbt8I7WibI2PqNVaqqYOc3zb6oVx/anLsX/ADmdg3V3Rp0NfLFmpmsWXtYeP2IL9WP49vh6WzNk6fTVquiuNcO3HtSffKT5yfizMLmLBFO2ermtdxK+p/BXsr958wAFhqQAAAAAAAAAAAAAAAAAAAAAAAAAAAAANR9Kl1kdk6jglGPHKmuzieHKqU0pRj4vlnw4jbixrNDTdB13V13VSxmu2EbIPHVlPkRaN4mHrhvFMlbT3Tu4luFvrtSu2jR0/wCKqlZCKoti5OuvOHwTTzCKXflLHUd0MTZ+ydNp040U00RfWqaoVp+/hXMyzGlZrHbL21Wema29a7fuAAzV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fotoramochki.com/predmety/clipart-vozdushnyj-shar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4176464" cy="4176464"/>
          </a:xfrm>
          <a:prstGeom prst="rect">
            <a:avLst/>
          </a:prstGeom>
          <a:noFill/>
        </p:spPr>
      </p:pic>
      <p:pic>
        <p:nvPicPr>
          <p:cNvPr id="7" name="Picture 6" descr="http://fotoramochki.com/predmety/clipart-vozdushnyj-shar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fotoramochki.com/predmety/clipart-vozdushnyj-shar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4176464" cy="4176464"/>
          </a:xfrm>
          <a:prstGeom prst="rect">
            <a:avLst/>
          </a:prstGeom>
          <a:noFill/>
        </p:spPr>
      </p:pic>
      <p:pic>
        <p:nvPicPr>
          <p:cNvPr id="8194" name="Picture 2" descr="https://encrypted-tbn1.gstatic.com/images?q=tbn:ANd9GcSZh3zBvLexmW9jrO2FBu_RzgNSKXz3S928N98vyoPF09m0Upp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44824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1988840"/>
            <a:ext cx="2880320" cy="273630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55976" y="2924944"/>
            <a:ext cx="1728192" cy="172819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1988840"/>
            <a:ext cx="2880320" cy="2736304"/>
          </a:xfrm>
          <a:prstGeom prst="ellipse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55976" y="2924944"/>
            <a:ext cx="1728192" cy="1728192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16216" y="2924944"/>
            <a:ext cx="1728192" cy="1728192"/>
          </a:xfrm>
          <a:prstGeom prst="ellipse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s://encrypted-tbn0.gstatic.com/images?q=tbn:ANd9GcSffC1qXh8Cb9W_zXcmSJ8yzh2nW9u2Wvt_WXi-Lhz-ba0tdLm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764704"/>
            <a:ext cx="6984777" cy="53062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НА\Documents\Scanned Documents\Рисунок (6).jpg"/>
          <p:cNvPicPr>
            <a:picLocks noChangeAspect="1" noChangeArrowheads="1"/>
          </p:cNvPicPr>
          <p:nvPr/>
        </p:nvPicPr>
        <p:blipFill>
          <a:blip r:embed="rId2" cstate="print"/>
          <a:srcRect l="31227" t="66800" r="34116" b="15350"/>
          <a:stretch>
            <a:fillRect/>
          </a:stretch>
        </p:blipFill>
        <p:spPr bwMode="auto">
          <a:xfrm>
            <a:off x="971600" y="836712"/>
            <a:ext cx="7200800" cy="51005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76</Words>
  <Application>Microsoft Office PowerPoint</Application>
  <PresentationFormat>Экран (4:3)</PresentationFormat>
  <Paragraphs>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Пространственные представления: слева - справа</vt:lpstr>
      <vt:lpstr>Цель урока</vt:lpstr>
      <vt:lpstr>Задачи урока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59</cp:revision>
  <dcterms:created xsi:type="dcterms:W3CDTF">2013-08-16T10:27:29Z</dcterms:created>
  <dcterms:modified xsi:type="dcterms:W3CDTF">2013-10-21T15:41:31Z</dcterms:modified>
</cp:coreProperties>
</file>