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59" r:id="rId5"/>
    <p:sldId id="263" r:id="rId6"/>
    <p:sldId id="260" r:id="rId7"/>
    <p:sldId id="262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C6437E-ACB7-4D12-A66E-A0FCBD9BADE6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176295-63E1-4E78-B2D8-E2970F3F5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book-club.ru/index.php/t1910.html/t54748.html" TargetMode="External"/><Relationship Id="rId2" Type="http://schemas.openxmlformats.org/officeDocument/2006/relationships/hyperlink" Target="http://bmcxeighteen.appspot.com/istoricheskie-kartin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rt-catalog.ru/picture.php?id_picture=7943" TargetMode="External"/><Relationship Id="rId4" Type="http://schemas.openxmlformats.org/officeDocument/2006/relationships/hyperlink" Target="http://tlt.poetree.ru/photo/perekhod_suvorova_cherez_alpy_surikov_vi/2-0-61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 уроку изо в 6 классе </a:t>
            </a:r>
            <a:r>
              <a:rPr lang="en-US" dirty="0" smtClean="0"/>
              <a:t>viii </a:t>
            </a:r>
            <a:r>
              <a:rPr lang="ru-RU" dirty="0" smtClean="0"/>
              <a:t>вида «Прошлое </a:t>
            </a:r>
            <a:r>
              <a:rPr lang="ru-RU" dirty="0" smtClean="0"/>
              <a:t>нашей Родины в произведениях живописи»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285728"/>
            <a:ext cx="6480048" cy="1571636"/>
          </a:xfrm>
        </p:spPr>
        <p:txBody>
          <a:bodyPr/>
          <a:lstStyle/>
          <a:p>
            <a:pPr algn="l"/>
            <a:r>
              <a:rPr lang="ru-RU" dirty="0" smtClean="0"/>
              <a:t>Выполнил учитель МОУ СОШ № 5 </a:t>
            </a:r>
          </a:p>
          <a:p>
            <a:pPr algn="l"/>
            <a:r>
              <a:rPr lang="ru-RU" dirty="0" smtClean="0"/>
              <a:t>г. Ржева </a:t>
            </a:r>
          </a:p>
          <a:p>
            <a:pPr algn="l"/>
            <a:r>
              <a:rPr lang="ru-RU" dirty="0" smtClean="0"/>
              <a:t>Царькова Г.А.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А. Бубнов. «Утро на Куликовом поле»</a:t>
            </a:r>
            <a:endParaRPr lang="ru-RU" dirty="0"/>
          </a:p>
        </p:txBody>
      </p:sp>
      <p:pic>
        <p:nvPicPr>
          <p:cNvPr id="4" name="Содержимое 3" descr="2770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00174"/>
            <a:ext cx="8715436" cy="535782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Холст, масло. 270</a:t>
            </a:r>
            <a:r>
              <a:rPr lang="en-US" sz="1800" dirty="0" smtClean="0"/>
              <a:t>x503 </a:t>
            </a:r>
            <a:r>
              <a:rPr lang="ru-RU" sz="1800" dirty="0" smtClean="0"/>
              <a:t>см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В картине художник не развертывает перед нами широкую панораму битвы и не рассказывает о каком-либо эпизоде. Он показывает ожидание битвы, ожидание, полное едва сдерживаемого нетерпения, проникнутое верой в победу. Раннее утро. Русское войско стоит среди поля неподвижно и молчаливо. Но как обманчива эта кажущаяся в первую секунду неподвижность. От фигуры к фигуре нарастает движение, оно сдержанно и выразительно. Один приподнимает щит, другой нетерпеливо сжимает холодно мерцающий топор, третий трогает тетиву лука–скоро начнется битва. Туда, к врагу, направлены взоры людей, и эта устремленность подчеркивается и усиливается жестом Дмитрия Донского, указывающего мечом в сторону татарских полчищ.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Художник запечатлел последние минуты затишья перед бурей, нарастающее напряжение перед схваткой.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Сюжетное и образное построение картины таково, что предыстория изображенного события легко угадывается, так же как и дальнейшее развитие действия. В картине чувствуется то, что не изображено непосредственно: грядущая борьба и победа русских войск.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Композиция полотна построена с расчетом подчеркнуть сплоченность и монолитность русской рати. Фигуры воинов словно выросли из земли, покрытой густыми, нехожеными травами; этих людей не сдвинешь назад, не потеснишь. Но это не значит, что композиция статична. В вытянутом мече Дмитрия Донского , в фигуре воина, наклонившегося вперед и приподнимающего щит с земли, в копьях, взятых наперевес,– во всем этом выражено движение, которое замыкается спокойной, могучей фигурой воина с топором. Часть фигур срезана рамой картины. 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Войско как бы бесконечно продолжается за пределами полотна. Ряды воинов сомкнуты. Одна фигура теснит другую, дальше видны новые и новые лица, словно огромная мощная лавина надвигается из глубины... Но вот взгляд зрителей останавливается на фигуре старика, опершегося всем телом на древко копья. И создается ощущение, будто движение всего войска остановлено, сдержано им, но через несколько мгновений эта лавина двинется дальше.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Так, используя контрасты между теми элементами картины, которые создают ощущение неотвратимого движения всей рати Дмитрия Донского, и теми, которые воспринимаются как препятствие этому трудно сдерживаемому движению, художник достигает выразительности и собранности композиции, подчеркивает ощущение силы и мужества русских воинов. Фигура Дмитрия Донского четко вырисовывается на фоне черного знамени с золотым Спасом. Художник дает почувствовать его роль – </a:t>
            </a:r>
            <a:r>
              <a:rPr lang="ru-RU" dirty="0" err="1" smtClean="0">
                <a:solidFill>
                  <a:srgbClr val="00B0F0"/>
                </a:solidFill>
              </a:rPr>
              <a:t>роль</a:t>
            </a:r>
            <a:r>
              <a:rPr lang="ru-RU" dirty="0" smtClean="0">
                <a:solidFill>
                  <a:srgbClr val="00B0F0"/>
                </a:solidFill>
              </a:rPr>
              <a:t> полководца, возглавляющего русское воинство. В то же время вся группа – Дмитрий и его приближенные, выделенная композиционно,– отодвинута на задний план. Она не господствует в картине, Дмитрий Донской не является главным действующим лицом, ее герой – все устремленное вперед, готовое к битве русское войско.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Куликовская битва раскрыта автором как народная эпопея. Русский народ – вот подлинный герой произведения.</a:t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В. Васнецов. «Богатыри»</a:t>
            </a:r>
            <a:endParaRPr lang="ru-RU" dirty="0"/>
          </a:p>
        </p:txBody>
      </p:sp>
      <p:pic>
        <p:nvPicPr>
          <p:cNvPr id="4" name="Содержимое 3" descr="1258651070_image0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571612"/>
            <a:ext cx="7072362" cy="52863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Богатыри. (Три богатыря) - Виктор Михайлович Васнецов. 1898. Холст, масло. 295,3x446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3200" dirty="0" smtClean="0"/>
              <a:t> </a:t>
            </a:r>
            <a:r>
              <a:rPr lang="ru-RU" sz="4000" dirty="0" smtClean="0">
                <a:solidFill>
                  <a:srgbClr val="00B0F0"/>
                </a:solidFill>
              </a:rPr>
              <a:t>Картина Виктора Михайловича Васнецова "Богатыри" по праву считается настоящим народным шедевром и символом отечественного искусства. Создавалась картина во второй половине XIX века, когда среди русских художников была очень популярна тема народной культуры, русского фольклора. Для многих художников это увлечение оказалось кратковременным, но у Васнецова народная фольклорная тематика стала основой всего творчества.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На картине "Богатыри" изображены три русских богатыря: Илья Муромец, Добрыня Никитич и Алёша Попович - знаменитые герои народных былин.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Исполинские фигуры богатырей и их коней, расположенные на переднем плане картины, символизируют силу и мощь русского народа. Этому впечатлению способствуют и внушительные размеры картины - 295х446 см.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Над созданием этой картины художник работал почти 30 лет. В 1871 году был создан первый набросок сюжета в карандаше, и с тех пор художник увлёкся идеей создания этой картины. В 1876 году был сделан знаменитый эскиз с уже найденной основой композиционного решения. Работа над самой картиной длилась с 1881 по 1898 год. Готовая картина была куплена П.Третьяковым, и до сих пор она украшает Государственную Третьяковскую галерею в Москве.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В центре картины изображён Илья Муромец, народный любимец, герой русских былин. Не всем известно, что Илья Муромец не сказочный персонаж, а реальное историческое лицо. История его жизни и ратных подвигов - это реальные события. Впоследствии, закончив свои труды по охране родины, он стал монахом Киево-Печёрского монастыря. Был причислен к лику святых. Васнецов эти факты знал, создавая образ Ильи Муромца. "Матёр человек Илья Муромец" - говорит былина. А на картине Васнецова мы видим могучего воина и при том бесхитростного открытого человека. В нём сочетаются исполинская сила и великодушие. "А конь под Ильёй лютый зверь" - продолжает сказание. Мощная фигура коня, изображённого на картине с массивной металлической цепью вместо упряжки, свидетельствует об этом.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Добрыня Никитич по народным преданиям был очень образованным и мужественным человеком. С его личностью связано много чудес, например, заговорённая броня на его плечах, волшебный </a:t>
            </a:r>
            <a:r>
              <a:rPr lang="ru-RU" sz="4000" dirty="0" err="1" smtClean="0">
                <a:solidFill>
                  <a:srgbClr val="00B0F0"/>
                </a:solidFill>
              </a:rPr>
              <a:t>меч-кладенец</a:t>
            </a:r>
            <a:r>
              <a:rPr lang="ru-RU" sz="4000" dirty="0" smtClean="0">
                <a:solidFill>
                  <a:srgbClr val="00B0F0"/>
                </a:solidFill>
              </a:rPr>
              <a:t>. Добрыня изображён таким как и в былинах - величавым, с тонкими, благородными чертами лица, подчёркивающими его культурность, образованность, решительно вынимающий меч из ножен с готовностью бросится в бой , защищая свою родину.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Алёша Попович по сравнению с товарищами молод и строен. Он изображён с луком и стрелами в руках, но прикреплённые к седлу гусли свидетельствуют о том, что он не только бесстрашный воин, но и гусляр, песенник, весельчак. В картине много таких деталей, которые характеризуют образы её персонажей.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Упряжки коней, одежда, амуниция не вымышленные. Такие образцы художник видел в музеях и читал их описания в исторической литературе. Художник мастерски передаёт состояние природы, как бы предвещающей о наступлении опасности. Но богатыри представляют собой надёжную и мощную силу защитников родной земли.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В. Суриков. «Переход Суворова через Альпы»</a:t>
            </a:r>
            <a:endParaRPr lang="ru-RU" dirty="0"/>
          </a:p>
        </p:txBody>
      </p:sp>
      <p:pic>
        <p:nvPicPr>
          <p:cNvPr id="4" name="Содержимое 3" descr="tmpQzYREQ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428736"/>
            <a:ext cx="8143932" cy="542926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>Переход Суворова через Альпы - Василий Иванович Суриков. 1899. Холст, масло. 373х495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5827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sz="4000" dirty="0" smtClean="0">
                <a:solidFill>
                  <a:srgbClr val="00B0F0"/>
                </a:solidFill>
              </a:rPr>
              <a:t>Картина представляет зрителю один из самых удивительных случаев русской военной истории. Пример той необъяснимой, неразгаданной и наводящей ужас на противника, удали русских солдат. Автору удалось передать атмосферу события, удачно подобрать образы для работы, передать само движение, эмоции.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Не может не поражать точность деталей, скрупулезно прописанные лица солдат, композиционная оригинальность работы.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Летят в пропасть русские воины, подбадриваемые своим командиром. Сама фигура гениального полководца не сразу бросается в глаза. На нее указывают взгляды двух солдат, отвечающих улыбкой на шутку Суворова.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Облака, расположенные на расстоянии вытянутой руки от людей, свидетельствуют о той высоте, на которой разворачивается действие картины. Белый, слепящий альпийский снег и лед, синеватые скалы - заслоняют небо.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Поражает готовность солдат последовать туда, куда приказал командир. За этим стоит полное доверие и уверенность в неоспоримом военном таланте Суворова. Сам полководец изображен миниатюрным, седоволосым, но бесстрашным. Спокойствие его восхищает еще больше, если сравнить его с той паникой, в которой пребывает конь полководца, напуганный пропастью. Художник сконцентрировал свет на фигуре военачальника. Его голову словно окружает сияние.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Солдатский строй постепенно разрушается. Если в верхней части картины еще угадывается походный строй, то в нижней уже чуть ли не свободное скольжение вниз.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Известно, что автору долго не удавалось передать это ощущение движения. Самые большие трудности были с фигурой солдата в самом низу работы. Он никак не "хотел" скользить.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Чем дольше вглядываешься в детали картины, тем ярче ощущаешь все величие и тяжесть перехода: с пушками, в полной амуниции, без какого-то ни было снаряжения.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Автор не скрывает всю тяжесть военной операции. Зрителя привлекает образ солдата, осеняющего себя крестным знамением, очень эмоционально "выписан" солдат, только начинающий соскальзывать по ледяному склону (распахнутые от ужаса глаза - главная деталь), бледное от страха лицо артиллериста и т. д. Кажется, уже в следующую секунду вся солдатская вереница ринется в пропасть.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Только с первого взгляда можно подумать, что спуск превращает солдатский строй в хаос. При внимательном рассмотрении, можно заметить несколько деталей, опровергающих первое впечатление: полковые знамена бережно зачехлены, надежно защищены крепкими руками знаменосцев. Интересна фигура барабанщика, еще недавно задававшего темп движения армии. Он столь же торжественен и сейчас. Несмотря ни на что, его барабан в отличном состоянии, а в руке он сжимает палочки. Через секунду ему предстоит сложнейший спуск, но сейчас он крепко держит барабан, готовый в любой момент выполнить свою обязанность.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Выделяются в войске казаки. Их поведение отличается от действий солдат регулярного строя. Вооруженные пиками, они оценивают новые, непривычные для себя условия с точки зрения не воина, а разведчика, попавшего в сложные условия. Один из них внимательно следит за теми, кто начинает скользить по склону, чтобы в последний момент выбрать оптимальный способ спуска.</a:t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/>
            </a:r>
            <a:br>
              <a:rPr lang="ru-RU" sz="4000" dirty="0" smtClean="0">
                <a:solidFill>
                  <a:srgbClr val="00B0F0"/>
                </a:solidFill>
              </a:rPr>
            </a:br>
            <a:r>
              <a:rPr lang="ru-RU" sz="4000" dirty="0" smtClean="0">
                <a:solidFill>
                  <a:srgbClr val="00B0F0"/>
                </a:solidFill>
              </a:rPr>
              <a:t>   Работу можно рассматривать бесконечно. Каждый раз открывая что-то новое, особенное, ранее незамеченное.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http://bmcxeighteen.appspot.com/istoricheskie-kartiny.html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http://abook-club.ru/index.php/t1910.html/t54748.html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http://tlt.poetree.ru/photo/perekhod_suvorova_cherez_alpy_surikov_vi/2-0-6126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http://www.art-catalog.ru/picture.php?id_picture=7943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67</TotalTime>
  <Words>247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К уроку изо в 6 классе viii вида «Прошлое нашей Родины в произведениях живописи»</vt:lpstr>
      <vt:lpstr>А. Бубнов. «Утро на Куликовом поле»</vt:lpstr>
      <vt:lpstr>Холст, масло. 270x503 см</vt:lpstr>
      <vt:lpstr>В. Васнецов. «Богатыри»</vt:lpstr>
      <vt:lpstr>  Богатыри. (Три богатыря) - Виктор Михайлович Васнецов. 1898. Холст, масло. 295,3x446 </vt:lpstr>
      <vt:lpstr>В. Суриков. «Переход Суворова через Альпы»</vt:lpstr>
      <vt:lpstr> Переход Суворова через Альпы - Василий Иванович Суриков. 1899. Холст, масло. 373х495 </vt:lpstr>
      <vt:lpstr>Источники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2015-01-19T18:12:58Z</dcterms:created>
  <dcterms:modified xsi:type="dcterms:W3CDTF">2015-01-21T18:32:20Z</dcterms:modified>
</cp:coreProperties>
</file>