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8" r:id="rId5"/>
    <p:sldId id="260" r:id="rId6"/>
    <p:sldId id="268" r:id="rId7"/>
    <p:sldId id="269" r:id="rId8"/>
    <p:sldId id="287" r:id="rId9"/>
    <p:sldId id="270" r:id="rId10"/>
    <p:sldId id="271" r:id="rId11"/>
    <p:sldId id="272" r:id="rId12"/>
    <p:sldId id="273" r:id="rId13"/>
    <p:sldId id="274" r:id="rId14"/>
    <p:sldId id="277" r:id="rId15"/>
    <p:sldId id="280" r:id="rId16"/>
    <p:sldId id="281" r:id="rId17"/>
    <p:sldId id="286" r:id="rId18"/>
    <p:sldId id="283" r:id="rId19"/>
    <p:sldId id="285" r:id="rId20"/>
    <p:sldId id="261" r:id="rId21"/>
    <p:sldId id="264" r:id="rId22"/>
    <p:sldId id="26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274"/>
    <a:srgbClr val="800000"/>
    <a:srgbClr val="993300"/>
    <a:srgbClr val="000099"/>
    <a:srgbClr val="FF9999"/>
    <a:srgbClr val="66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E1F4-9F74-4217-AE75-AD89C2AFA164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4132-561A-4D7E-8F84-B5AB3F8AE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D9C0-66D0-4311-BA72-62FE1DB6DE7C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01DA-F063-41C7-8EB7-5A43B86627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02A6-49FA-45F0-91A3-6D912278E608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2EA4-5B00-417F-9A9A-C105F538AE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A902-42F1-4BF4-A5FA-DE1ECA9A1678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565F-6DBC-4541-8BC3-7407490D54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6C68-39EB-4F80-9E53-2561D1403CBB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6617-DC43-4E96-8085-FB8F8CF652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2E15-4EE6-412E-AD10-B389A01905FE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6E0B-3609-4E5C-BE92-1CF79D537D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89CC-6825-4776-986B-F89CA97A9F0A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7FC1-7E21-45C4-93FB-8C5AC375F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FF12-CC35-4D87-B3F6-A701A1789C43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87BE-FEB5-4E95-87CE-174A225DB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4EAE-5768-48F0-BD2E-2832BD196A68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C575-694F-4BEE-8B3B-53E0E6B101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A994-B70C-41D6-B367-9AD3CBA09999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699A-E160-470B-996C-B4AB4DA4C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6082-54BE-4AE1-B17B-4BEF337C546F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FFD-BDE0-4FE4-B685-A9000EF1C1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E41F0-3A23-43FB-B4B5-E61CF9F65453}" type="datetimeFigureOut">
              <a:rPr lang="ru-RU" smtClean="0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07E1BD-62EA-4A5B-9712-D16B4C66C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6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8.jpeg"/><Relationship Id="rId10" Type="http://schemas.openxmlformats.org/officeDocument/2006/relationships/image" Target="../media/image50.jpeg"/><Relationship Id="rId4" Type="http://schemas.openxmlformats.org/officeDocument/2006/relationships/image" Target="../media/image17.pn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8.jpeg"/><Relationship Id="rId10" Type="http://schemas.openxmlformats.org/officeDocument/2006/relationships/image" Target="../media/image49.jpeg"/><Relationship Id="rId4" Type="http://schemas.openxmlformats.org/officeDocument/2006/relationships/image" Target="../media/image17.pn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5400" b="1" smtClean="0">
                <a:solidFill>
                  <a:srgbClr val="C00000"/>
                </a:solidFill>
              </a:rPr>
              <a:t/>
            </a:r>
            <a:br>
              <a:rPr lang="ru-RU" sz="5400" b="1" smtClean="0">
                <a:solidFill>
                  <a:srgbClr val="C00000"/>
                </a:solidFill>
              </a:rPr>
            </a:br>
            <a:r>
              <a:rPr lang="ru-RU" sz="5400" b="1" smtClean="0">
                <a:solidFill>
                  <a:srgbClr val="C00000"/>
                </a:solidFill>
                <a:latin typeface="Franklin Gothic Medium" pitchFamily="34" charset="0"/>
              </a:rPr>
              <a:t>«Родники</a:t>
            </a:r>
            <a:br>
              <a:rPr lang="ru-RU" sz="5400" b="1" smtClean="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ru-RU" sz="5400" b="1" smtClean="0">
                <a:solidFill>
                  <a:srgbClr val="C00000"/>
                </a:solidFill>
                <a:latin typeface="Franklin Gothic Medium" pitchFamily="34" charset="0"/>
              </a:rPr>
              <a:t> народного творчества»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886200"/>
            <a:ext cx="7715250" cy="1752600"/>
          </a:xfrm>
        </p:spPr>
        <p:txBody>
          <a:bodyPr/>
          <a:lstStyle/>
          <a:p>
            <a:pPr algn="l" eaLnBrk="1" hangingPunct="1"/>
            <a:endParaRPr lang="ru-RU" sz="2000" b="1" smtClean="0">
              <a:solidFill>
                <a:schemeClr val="bg1"/>
              </a:solidFill>
            </a:endParaRPr>
          </a:p>
          <a:p>
            <a:pPr algn="l" eaLnBrk="1" hangingPunct="1"/>
            <a:endParaRPr lang="ru-RU" sz="2000" b="1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000" b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Руководитель: учитель искусства Муралева И.Н.</a:t>
            </a:r>
          </a:p>
          <a:p>
            <a:pPr eaLnBrk="1" hangingPunct="1"/>
            <a:r>
              <a:rPr lang="ru-RU" sz="2000" b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Участники проекта: учащиеся 9 класса</a:t>
            </a:r>
          </a:p>
          <a:p>
            <a:pPr eaLnBrk="1" hangingPunct="1"/>
            <a:r>
              <a:rPr lang="ru-RU" sz="2000" b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МКОУ ООШ д.Шкаланка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5843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Творческие работы учащихс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Роспись разделочной доски </a:t>
            </a:r>
            <a:b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(по мотивам городецкой росписи) </a:t>
            </a:r>
            <a:b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dirty="0" err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Чернядьева</a:t>
            </a: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  <a:b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4652963"/>
            <a:ext cx="2386013" cy="1473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6" name="Picture 6" descr="D:\проект для мини-сайта\фото к проекту\DSC046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93360" y="2708920"/>
            <a:ext cx="3939079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 descr="D:\проект для мини-сайта\фото к проекту\DSC047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204864"/>
            <a:ext cx="3510169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Шкатулка в технике «</a:t>
            </a:r>
            <a:r>
              <a:rPr lang="ru-RU" sz="2400" b="1" dirty="0" err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(по мотивам хохломской росписи) </a:t>
            </a:r>
            <a:b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dirty="0" err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Чернядьева</a:t>
            </a: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</p:txBody>
      </p:sp>
      <p:pic>
        <p:nvPicPr>
          <p:cNvPr id="11267" name="Picture 7" descr="D:\проект для мини-сайта\фото к проекту\DSC04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2420938"/>
            <a:ext cx="3743325" cy="2592387"/>
          </a:xfrm>
          <a:noFill/>
        </p:spPr>
      </p:pic>
      <p:pic>
        <p:nvPicPr>
          <p:cNvPr id="11272" name="Picture 8" descr="D:\проект для мини-сайта\фото к проекту\DSC046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088" y="2075250"/>
            <a:ext cx="3096344" cy="1857806"/>
          </a:xfrm>
          <a:effectLst>
            <a:softEdge rad="112500"/>
          </a:effectLst>
        </p:spPr>
      </p:pic>
      <p:pic>
        <p:nvPicPr>
          <p:cNvPr id="11275" name="Picture 11" descr="D:\проект для мини-сайта\фото к проекту\DSC046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4437112"/>
            <a:ext cx="30243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Живописное панно в стиле  гжель </a:t>
            </a:r>
            <a:b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Автор: Щеглов Евгений</a:t>
            </a:r>
            <a: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4" name="Picture 6" descr="D:\проект для мини-сайта\фото к проекту\DSC04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0" y="2348880"/>
            <a:ext cx="4136459" cy="3384376"/>
          </a:xfrm>
          <a:effectLst>
            <a:softEdge rad="112500"/>
          </a:effectLst>
        </p:spPr>
      </p:pic>
      <p:pic>
        <p:nvPicPr>
          <p:cNvPr id="12293" name="Picture 5" descr="D:\проект для мини-сайта\фото к проекту\DSC047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132856"/>
            <a:ext cx="3672408" cy="3107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Разделочная доска (резьба по дереву)</a:t>
            </a:r>
            <a:b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Автор: Кочев Иван</a:t>
            </a:r>
            <a:endParaRPr lang="ru-RU" sz="28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D:\проект для мини-сайта\фото к проекту\DSC047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2204864"/>
            <a:ext cx="2209751" cy="2944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 descr="D:\проект для мини-сайта\фото к проекту\DSC04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82030" y="2204864"/>
            <a:ext cx="215944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Поднос, украшенный в технике «</a:t>
            </a:r>
            <a:r>
              <a:rPr lang="ru-RU" sz="2800" b="1" dirty="0" err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Автор: Ерусланов Влад</a:t>
            </a:r>
            <a:endParaRPr lang="ru-RU" sz="36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D:\проект для мини-сайта\фото к проекту\DSC04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436096" y="3140968"/>
            <a:ext cx="296611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2" name="Picture 6" descr="D:\проект для мини-сайта\фото к проекту\DSC047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7584" y="1916832"/>
            <a:ext cx="385925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Дымковская игрушка (роспись)</a:t>
            </a:r>
            <a:b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Автор: Решетова Юлия</a:t>
            </a:r>
            <a: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D:\проект для мини-сайта\фото к проекту\DSC047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7018" y="2223362"/>
            <a:ext cx="3878782" cy="3149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D:\проект для мини-сайта\фото к проекту\DSC046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4048" y="3068960"/>
            <a:ext cx="1602482" cy="2130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9" name="Picture 9" descr="D:\проект для мини-сайта\фото к проекту\DSC046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005064"/>
            <a:ext cx="1584176" cy="2106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выставки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«Умелых рук творение»</a:t>
            </a:r>
          </a:p>
        </p:txBody>
      </p:sp>
      <p:pic>
        <p:nvPicPr>
          <p:cNvPr id="16389" name="Picture 5" descr="D:\проект для мини-сайта\фото к проекту\DSC04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2060848"/>
            <a:ext cx="3888432" cy="3039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D:\проект для мини-сайта\фото к проекту\DSC04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2564904"/>
            <a:ext cx="4038600" cy="3031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Гжельская</a:t>
            </a:r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керамика</a:t>
            </a:r>
            <a:endParaRPr lang="ru-RU" sz="2800" dirty="0" smtClean="0"/>
          </a:p>
        </p:txBody>
      </p:sp>
      <p:pic>
        <p:nvPicPr>
          <p:cNvPr id="17413" name="Picture 5" descr="D:\проект для мини-сайта\фото к проекту\DSC046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988840"/>
            <a:ext cx="4038600" cy="3031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D:\проект для мини-сайта\фото к проекту\DSC046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32040" y="2780928"/>
            <a:ext cx="382699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b="1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Текст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4040188" cy="720725"/>
          </a:xfrm>
        </p:spPr>
        <p:txBody>
          <a:bodyPr/>
          <a:lstStyle/>
          <a:p>
            <a:r>
              <a:rPr lang="ru-RU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Владимирская матрешка</a:t>
            </a:r>
            <a:br>
              <a:rPr lang="ru-RU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Вознесенская матрешка</a:t>
            </a:r>
            <a:endParaRPr lang="ru-RU" dirty="0" smtClean="0"/>
          </a:p>
        </p:txBody>
      </p:sp>
      <p:pic>
        <p:nvPicPr>
          <p:cNvPr id="18439" name="Picture 7" descr="D:\проект для мини-сайта\фото к проекту\DSC04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2204864"/>
            <a:ext cx="3682752" cy="2930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36613"/>
            <a:ext cx="4041775" cy="11525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Резьба по дереву</a:t>
            </a:r>
            <a:endParaRPr lang="ru-RU" dirty="0" smtClean="0"/>
          </a:p>
        </p:txBody>
      </p:sp>
      <p:pic>
        <p:nvPicPr>
          <p:cNvPr id="18440" name="Picture 8" descr="D:\проект для мини-сайта\фото к проекту\DSC046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2629535"/>
            <a:ext cx="4041775" cy="3041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2" name="Picture 6" descr="D:\проект для мини-сайта\фото к проекту\DSC047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908720"/>
            <a:ext cx="364584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3" name="Picture 7" descr="D:\проект для мини-сайта\фото к проекту\DSC04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32040" y="1124744"/>
            <a:ext cx="3452192" cy="3031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8" descr="D:\проект для мини-сайта\фото к проекту\DSC046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3429000"/>
            <a:ext cx="3465425" cy="2608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Декоративно-прикладное искусство существовало уже на ранней стадии развития человеческого общества. </a:t>
            </a:r>
          </a:p>
          <a:p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Конец ХХ века обозначил рост интереса к духовной культуре нации. Народное искусство соединяет прошлое с настоящим, сберегая национальные художественные традиции, этот живой родник современной художественной культуры. </a:t>
            </a:r>
          </a:p>
          <a:p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Народное декоративно-прикладное искусство открывает перед нами мир красоты и мудрости, раскрывает душу народа, его изобретательность, любовь к природе, труду.</a:t>
            </a:r>
          </a:p>
          <a:p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Мы – современное поколение людей – являемся потомками и наследниками народной культуры, переданной нам нашими предками.</a:t>
            </a:r>
          </a:p>
          <a:p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Возрождение духовной культуры народа, интереса к своей истории, бережного отношения к национальной традиции весьма актуально.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403350" y="836712"/>
            <a:ext cx="7283450" cy="46085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Декоративно-прикладное искусство возникло в глубокой древности и стало одной из важнейших областей народного творчества.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  Его история связана с художественным ремеслом, художественной промышленностью, с деятельностью народных мастеров и профессиональных художников.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Декоративное искусство не только продолжает жить в современном мире, но и находит новые формы, материалы, средства выразительности.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Народные художественные промыслы прочно укрепили свои позиции. В тех городах и сёлах, где они родились, созданы производства по созданию этих оригинальных изделий. </a:t>
            </a:r>
            <a:b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И главное их достоинство – именно оригинальность. </a:t>
            </a: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4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прект\дымковская игрушка\Дымка\_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1008112" cy="162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январь2014\фото 2013\DSC0465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060848"/>
            <a:ext cx="100811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F:\школа 1 комп проект презентации\проект родники творчества\роспись\полхов-майдан\46388042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645024"/>
            <a:ext cx="1168227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F:\школа 1 комп проект презентации\проект родники творчества\роспись\городец\0_81b17_68a4888b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5445224"/>
            <a:ext cx="1465837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школа 1 комп проект презентации\проект родники творчества\роспись\60957131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07704" y="5445224"/>
            <a:ext cx="129614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Мои документы\Мои рисунки\Жостово\1352389268_19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3419872" y="5445224"/>
            <a:ext cx="129614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школа 1 комп проект презентации\проект родники творчества\роспись\хохлома\792920980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60032" y="5445224"/>
            <a:ext cx="1187441" cy="121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январь2014\фото 2013\DSC04654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28184" y="5445224"/>
            <a:ext cx="115212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F:\комп\Жостово\Жостово\1352389243_1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596336" y="5445224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547813" y="908720"/>
            <a:ext cx="7416800" cy="446449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Предметы быта украшали повсеместно, но такие промыслы, как Гжель, Хохлома, Городец, </a:t>
            </a:r>
            <a:r>
              <a:rPr lang="ru-RU" sz="2000" b="1" dirty="0" err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, Дымковская игрушка отличаются единством стиля, ограниченной цветовой гаммой, особыми приёмами письма и обработки изделий.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Произведения традиционных  народных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    художественных промыслов знакомы,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    их любят во всём мире.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Они являются визитной карточкой России</a:t>
            </a: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прект\дымковская игрушка\Дымка\_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108012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январь2014\фото 2013\DSC0465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988840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:\школа 1 комп проект презентации\проект родники творчества\роспись\полхов-майдан\46388042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573016"/>
            <a:ext cx="1168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F:\школа 1 комп проект презентации\проект родники творчества\роспись\городец\0_81b17_68a4888b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5373216"/>
            <a:ext cx="151216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школа 1 комп проект презентации\проект родники творчества\роспись\60957131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79712" y="5373216"/>
            <a:ext cx="108012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Мои документы\Мои рисунки\Жостово\1352389268_19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3275856" y="5373216"/>
            <a:ext cx="119079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F:\комп\Жостово\Жостово\1352389243_1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524328" y="5373216"/>
            <a:ext cx="112745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F:\школа 1 комп проект презентации\проект родники творчества\роспись\хохлома\792920980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16016" y="5373216"/>
            <a:ext cx="1187441" cy="121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F:\январь2014\фото 2013\DSC04654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56176" y="5373216"/>
            <a:ext cx="1152129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928813"/>
            <a:ext cx="8229600" cy="17859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85813" y="2357438"/>
            <a:ext cx="79295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1" y="2357430"/>
            <a:ext cx="735811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7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230274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230274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230274"/>
                </a:solidFill>
                <a:latin typeface="Arial Black" pitchFamily="34" charset="0"/>
              </a:rPr>
              <a:t>Девиз: </a:t>
            </a:r>
            <a:br>
              <a:rPr lang="ru-RU" sz="4000" b="1" dirty="0" smtClean="0">
                <a:solidFill>
                  <a:srgbClr val="230274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“Твори, познавай,</a:t>
            </a:r>
            <a:b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 прояви себя, </a:t>
            </a:r>
            <a:b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получи результат”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400" dirty="0" smtClean="0"/>
          </a:p>
        </p:txBody>
      </p:sp>
      <p:pic>
        <p:nvPicPr>
          <p:cNvPr id="4105" name="Picture 9" descr="D:\проект для мини-сайта\фото к проекту\DSC04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620688"/>
            <a:ext cx="174818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D:\проект для мини-сайта\фото к проекту\DSC046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508104" y="3356992"/>
            <a:ext cx="2552007" cy="216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D:\проект для мини-сайта\фото к проекту\DSC046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620688"/>
            <a:ext cx="1656184" cy="220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F:\январь2014\фото 2013\DSC046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3356992"/>
            <a:ext cx="261969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7" name="Picture 11" descr="D:\проект для мини-сайта\фото к проекту\DSC0469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4725144"/>
            <a:ext cx="2232248" cy="169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929063"/>
            <a:ext cx="7772400" cy="1839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333375"/>
            <a:ext cx="7091363" cy="5183857"/>
          </a:xfrm>
        </p:spPr>
        <p:txBody>
          <a:bodyPr rtlCol="0">
            <a:normAutofit fontScale="77500" lnSpcReduction="20000"/>
          </a:bodyPr>
          <a:lstStyle/>
          <a:p>
            <a:pPr algn="ctr" eaLnBrk="1" hangingPunct="1">
              <a:defRPr/>
            </a:pPr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6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Расширить и углубить знания</a:t>
            </a:r>
          </a:p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о народных художественных промыслах России.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Изучить историю возникновения традиционных народных художественных промыслов.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Выявить особенности современных форм бытования народного искусства.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3.     Провести социологический опрос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      «Декоративно-прикладное искусство в нашей жизни».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 startAt="4"/>
              <a:defRPr/>
            </a:pPr>
            <a:r>
              <a:rPr lang="ru-RU" sz="2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Выполнить творческую работу по теме проекта.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ru-RU" sz="22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5.   Оформить выставку изделий народного творчества «Умелых рук творение».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 startAt="5"/>
              <a:defRPr/>
            </a:pPr>
            <a:endParaRPr lang="ru-RU" sz="2400" b="1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/>
          </a:p>
        </p:txBody>
      </p:sp>
      <p:pic>
        <p:nvPicPr>
          <p:cNvPr id="4" name="Рисунок 3" descr="F:\прект\дымковская игрушка\Дымка\_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100811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январь2014\фото 2013\DSC0465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132856"/>
            <a:ext cx="100811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F:\школа 1 комп проект презентации\проект родники творчества\роспись\полхов-майдан\46388042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717032"/>
            <a:ext cx="110674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F:\школа 1 комп проект презентации\проект родники творчества\роспись\городец\0_81b17_68a4888b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5517232"/>
            <a:ext cx="1379611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январь2014\фото 2013\DSC0469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79712" y="5517232"/>
            <a:ext cx="1327912" cy="122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прект\филимоновская игрушка\филим\filimon1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35896" y="5517232"/>
            <a:ext cx="108012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F:\школа 1 комп проект презентации\проект родники творчества\роспись\полхов-майдан\20366248_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76056" y="5517232"/>
            <a:ext cx="1008112" cy="119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F:\Мои документы\Мои рисунки\Жостово\1352389268_1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6372200" y="5517232"/>
            <a:ext cx="1080120" cy="117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прект\каргопольская игрушка\каргоп\0010-014-Kargopolskaja-igrushka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740352" y="5517232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24352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«Народные промыслы – это забытое прошлое </a:t>
            </a:r>
            <a:b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или славное настоящее ?»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8195" name="Содержимое 3"/>
          <p:cNvSpPr>
            <a:spLocks noGrp="1"/>
          </p:cNvSpPr>
          <p:nvPr>
            <p:ph idx="4294967295"/>
          </p:nvPr>
        </p:nvSpPr>
        <p:spPr>
          <a:xfrm>
            <a:off x="1403350" y="2420938"/>
            <a:ext cx="7740650" cy="302428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Проблемные вопросы: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Как зародилось и развивалось на Руси</a:t>
            </a:r>
            <a:b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декоративно-прикладное искусство?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В чём главные секреты  мастеров?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Продолжаются ли народные традиции в современном мире?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Каково значение народного творчества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   в нашей жизни?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dirty="0" smtClean="0"/>
          </a:p>
        </p:txBody>
      </p:sp>
      <p:pic>
        <p:nvPicPr>
          <p:cNvPr id="5" name="Рисунок 4" descr="F:\прект\дымковская игрушка\Дымка\_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100811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январь2014\фото 2013\DSC0465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204864"/>
            <a:ext cx="100811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:\школа 1 комп проект презентации\проект родники творчества\роспись\полхов-майдан\46388042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717032"/>
            <a:ext cx="1291199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F:\школа 1 комп проект презентации\проект родники творчества\роспись\городец\0_81b17_68a4888b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5445224"/>
            <a:ext cx="1379612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январь2014\фото 2013\DSC0469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07704" y="5445224"/>
            <a:ext cx="136815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прект\филимоновская игрушка\филим\filimon1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888" y="5445224"/>
            <a:ext cx="108012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F:\школа 1 комп проект презентации\проект родники творчества\роспись\полхов-майдан\20366248_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60032" y="5478820"/>
            <a:ext cx="1080120" cy="120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F:\Мои документы\Мои рисунки\Жостово\1352389268_1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6228184" y="5445224"/>
            <a:ext cx="115212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F:\прект\каргопольская игрушка\каргоп\0010-014-Kargopolskaja-igrushka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68344" y="5445224"/>
            <a:ext cx="115212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268413"/>
            <a:ext cx="7705725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1.Установочное занятие (погружение в проект).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Определение целей, задач проектных работ, основной замысел,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тематика и формы продуктов будущих проектов, анкетирование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«Мои способности и проект».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2.Организация деятельности.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Выдача письменных рекомендаций будущим авторам.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Формулирование идеи и замыслов, формирование проектных групп. 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Утверждение тематики, составление индивидуальных планов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работы над проектами.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3.Поисковый этап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Сбор информации, выполнение творческих работ;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промежуточные отчеты учащихся, индивидуальные и групповые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консультации по содержанию и правилам оформления проектных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работ.</a:t>
            </a:r>
          </a:p>
          <a:p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прект\дымковская игрушка\Дымка\_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14290"/>
            <a:ext cx="936104" cy="148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908050"/>
            <a:ext cx="7354887" cy="5218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4.Обобщающий этап</a:t>
            </a: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: оформление результатов.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Предзащита проектов.</a:t>
            </a:r>
            <a:endParaRPr lang="ru-RU" sz="2000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Доработка проектов с учетом замечаний и предложений, 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подготовка к публичной защите проектов.</a:t>
            </a:r>
          </a:p>
          <a:p>
            <a:pPr>
              <a:buFont typeface="Arial" charset="0"/>
              <a:buNone/>
            </a:pPr>
            <a:endParaRPr lang="ru-RU" sz="2000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5.Заключительный этап:</a:t>
            </a: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публичная защита проектов.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Подведение итогов, анализ выполненной работы.</a:t>
            </a:r>
          </a:p>
          <a:p>
            <a:pPr>
              <a:buFont typeface="Arial" charset="0"/>
              <a:buNone/>
            </a:pPr>
            <a:endParaRPr lang="ru-RU" sz="2000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6.Итоговый этап. </a:t>
            </a: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Благодарности участникам, обобщение материалов, оформление отчетов о выполненной работе.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Оценивание:</a:t>
            </a:r>
          </a:p>
          <a:p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самооценка;</a:t>
            </a:r>
          </a:p>
          <a:p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оценивание одноклассниками;</a:t>
            </a:r>
          </a:p>
          <a:p>
            <a:r>
              <a:rPr lang="ru-RU" sz="20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оценка руководителем проекта.</a:t>
            </a:r>
          </a:p>
          <a:p>
            <a:pPr>
              <a:buFont typeface="Arial" charset="0"/>
              <a:buNone/>
            </a:pPr>
            <a:endParaRPr lang="ru-RU" sz="2000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прект\дымковская игрушка\Дымка\_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1080120" cy="163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Темы самостоятельных исследований </a:t>
            </a:r>
            <a:b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 народных промыслах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916833"/>
            <a:ext cx="7283152" cy="33843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Роспись по дереву</a:t>
            </a:r>
          </a:p>
          <a:p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Керамический промысел</a:t>
            </a:r>
          </a:p>
          <a:p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Игрушки из глины</a:t>
            </a:r>
          </a:p>
          <a:p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Резьба по дереву</a:t>
            </a:r>
          </a:p>
          <a:p>
            <a:r>
              <a:rPr lang="ru-RU" sz="2800" b="1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Роспись по металлу</a:t>
            </a:r>
            <a:endParaRPr lang="ru-RU" sz="2800" b="1" dirty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F:\школа 1 комп проект презентации\проект родники творчества\роспись\полхов-майдан\20366248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5301208"/>
            <a:ext cx="1080120" cy="127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прект\дымковская игрушка\Дымка\_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1080120" cy="155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январь2014\фото 2013\DSC0465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060848"/>
            <a:ext cx="11521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F:\школа 1 комп проект презентации\проект родники творчества\роспись\полхов-майдан\46388042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717032"/>
            <a:ext cx="12056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F:\школа 1 комп проект презентации\проект родники творчества\роспись\городец\0_81b17_68a4888b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5301208"/>
            <a:ext cx="155206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январь2014\фото 2013\DSC0469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51720" y="5301208"/>
            <a:ext cx="125590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прект\филимоновская игрушка\филим\filimon14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63888" y="5301208"/>
            <a:ext cx="10801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F:\Мои документы\Мои рисунки\Жостово\1352389268_1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6156176" y="5301209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F:\прект\каргопольская игрушка\каргоп\0010-014-Kargopolskaja-igrushka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68344" y="5301208"/>
            <a:ext cx="125963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Продукты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050"/>
            <a:ext cx="7355160" cy="5218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Презентации: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«Где живет Жар-птица?»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«Синеокая Гжель»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«Глиняное чудо»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«Резьба по дереву»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Ролик</a:t>
            </a:r>
            <a: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«Цветущее </a:t>
            </a:r>
            <a:r>
              <a:rPr lang="ru-RU" sz="2800" dirty="0" err="1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sz="28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4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«Виртуальная экскурсия в центр традиционных народных художественных промыслов Вятки»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«Результаты социологического опроса»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Ролик</a:t>
            </a:r>
            <a:r>
              <a:rPr lang="ru-RU" sz="2400" dirty="0" smtClean="0">
                <a:solidFill>
                  <a:srgbClr val="230274"/>
                </a:solidFill>
                <a:latin typeface="Times New Roman" pitchFamily="18" charset="0"/>
                <a:cs typeface="Times New Roman" pitchFamily="18" charset="0"/>
              </a:rPr>
              <a:t> «Работа хороша, если в ней польза и душа»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23027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прект\дымковская игрушка\Дымка\_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108012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родные промыслы Росс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Народные промыслы России</Template>
  <TotalTime>1139</TotalTime>
  <Words>598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Народные промыслы России</vt:lpstr>
      <vt:lpstr>Проект «Родники  народного творчества»</vt:lpstr>
      <vt:lpstr>Аннотация</vt:lpstr>
      <vt:lpstr> Девиз:  “Твори, познавай,  прояви себя,  получи результат” </vt:lpstr>
      <vt:lpstr>Слайд 4</vt:lpstr>
      <vt:lpstr>Основополагающий вопрос: «Народные промыслы – это забытое прошлое  или славное настоящее ?»</vt:lpstr>
      <vt:lpstr>Этапы работы над проектом</vt:lpstr>
      <vt:lpstr>Слайд 7</vt:lpstr>
      <vt:lpstr>Темы самостоятельных исследований  о народных промыслах</vt:lpstr>
      <vt:lpstr>Продукты проекта</vt:lpstr>
      <vt:lpstr> Творческие работы учащихся Роспись разделочной доски   (по мотивам городецкой росписи)  Автор: Чернядьева Анастасия   </vt:lpstr>
      <vt:lpstr> Шкатулка в технике «квиллинг» (по мотивам хохломской росписи)  Автор: Чернядьева Анастасия</vt:lpstr>
      <vt:lpstr> Живописное панно в стиле  гжель  Автор: Щеглов Евгений </vt:lpstr>
      <vt:lpstr>Разделочная доска (резьба по дереву) Автор: Кочев Иван</vt:lpstr>
      <vt:lpstr>Поднос, украшенный в технике «декупаж»  Автор: Ерусланов Влад</vt:lpstr>
      <vt:lpstr>   Дымковская игрушка (роспись) Автор: Решетова Юлия  </vt:lpstr>
      <vt:lpstr>Оформление выставки  «Умелых рук творение»</vt:lpstr>
      <vt:lpstr>Гжельская керамика</vt:lpstr>
      <vt:lpstr>Слайд 18</vt:lpstr>
      <vt:lpstr>Слайд 19</vt:lpstr>
      <vt:lpstr>Выводы: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«Родники народного творчества»</dc:title>
  <dc:creator>Администратор 1</dc:creator>
  <cp:lastModifiedBy>User</cp:lastModifiedBy>
  <cp:revision>131</cp:revision>
  <dcterms:created xsi:type="dcterms:W3CDTF">2013-03-16T14:24:45Z</dcterms:created>
  <dcterms:modified xsi:type="dcterms:W3CDTF">2015-02-02T17:36:48Z</dcterms:modified>
</cp:coreProperties>
</file>