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5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805264"/>
            <a:ext cx="3689786" cy="753616"/>
          </a:xfrm>
        </p:spPr>
        <p:txBody>
          <a:bodyPr/>
          <a:lstStyle/>
          <a:p>
            <a:r>
              <a:rPr lang="ru-RU" dirty="0" smtClean="0"/>
              <a:t>1 класс, урок №19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17579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Композиция в натюрморте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иблиотека\Desktop\22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04656" cy="414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5001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Когда рисуешь натюрморт, не забудь показать поверхность, на которой он находится, и фон за натюрмортом.</a:t>
            </a:r>
          </a:p>
          <a:p>
            <a:pPr>
              <a:buNone/>
            </a:pPr>
            <a:r>
              <a:rPr lang="ru-RU" sz="2800" dirty="0" smtClean="0"/>
              <a:t>Это несложно. Проведи за предметами горизонтальную  линию. На рисунке появится «стол» и «стена». Фон не дает взгляду  «проскользнуть» мимо изображенных  предметов и помогает нам сосредоточить своё внимание именно на них.</a:t>
            </a:r>
          </a:p>
          <a:p>
            <a:pPr>
              <a:buNone/>
            </a:pPr>
            <a:r>
              <a:rPr lang="ru-RU" sz="2800" dirty="0" smtClean="0"/>
              <a:t>Чем «холоднее» фон, тем ближе к нам кажутся изображенные на нём предметы теплых цветов.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ФОН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Библиотека\Desktop\0_b1f78_58c32f6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619672" cy="164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x_978414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344816" cy="55651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4651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464496" cy="6384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2-0-91229400-1361059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264696" cy="5720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ПРИСТУПАЕМ К РАБОТЕ</a:t>
            </a:r>
          </a:p>
          <a:p>
            <a:pPr algn="ctr">
              <a:buNone/>
            </a:pPr>
            <a:endParaRPr lang="ru-RU" sz="48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ЖЕЛАЮ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ОТЛИЧНЫХ РАБОТ !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4000" b="1" dirty="0" smtClean="0"/>
              <a:t>Если видишь на картине</a:t>
            </a:r>
          </a:p>
          <a:p>
            <a:pPr algn="ctr">
              <a:buNone/>
              <a:defRPr/>
            </a:pPr>
            <a:r>
              <a:rPr lang="ru-RU" sz="4000" b="1" dirty="0" smtClean="0"/>
              <a:t> Чашку кофе на столе,</a:t>
            </a:r>
          </a:p>
          <a:p>
            <a:pPr algn="ctr">
              <a:buNone/>
              <a:defRPr/>
            </a:pPr>
            <a:r>
              <a:rPr lang="ru-RU" sz="4000" b="1" dirty="0" smtClean="0"/>
              <a:t>  Или морс в большом графине,</a:t>
            </a:r>
          </a:p>
          <a:p>
            <a:pPr algn="ctr">
              <a:buNone/>
              <a:defRPr/>
            </a:pPr>
            <a:r>
              <a:rPr lang="ru-RU" sz="4000" b="1" dirty="0" smtClean="0"/>
              <a:t>  Или розу в хрустале,</a:t>
            </a:r>
          </a:p>
          <a:p>
            <a:pPr algn="ctr">
              <a:buNone/>
              <a:defRPr/>
            </a:pPr>
            <a:r>
              <a:rPr lang="ru-RU" sz="4000" b="1" dirty="0" smtClean="0"/>
              <a:t> Или бронзовую вазу,</a:t>
            </a:r>
          </a:p>
          <a:p>
            <a:pPr algn="ctr">
              <a:buNone/>
              <a:defRPr/>
            </a:pPr>
            <a:r>
              <a:rPr lang="ru-RU" sz="4000" b="1" dirty="0" smtClean="0"/>
              <a:t> Или грушу</a:t>
            </a:r>
            <a:r>
              <a:rPr lang="ru-RU" sz="4000" b="1" dirty="0" smtClean="0">
                <a:latin typeface="Arial" charset="0"/>
              </a:rPr>
              <a:t>,</a:t>
            </a:r>
            <a:r>
              <a:rPr lang="ru-RU" sz="4000" b="1" dirty="0" smtClean="0"/>
              <a:t> или торт,</a:t>
            </a:r>
          </a:p>
          <a:p>
            <a:pPr algn="ctr">
              <a:buNone/>
              <a:defRPr/>
            </a:pPr>
            <a:r>
              <a:rPr lang="ru-RU" sz="4000" b="1" dirty="0" smtClean="0"/>
              <a:t> Или все предметы сразу, </a:t>
            </a:r>
            <a:r>
              <a:rPr lang="ru-RU" sz="4000" b="1" dirty="0" smtClean="0">
                <a:latin typeface="Arial" charset="0"/>
              </a:rPr>
              <a:t>–</a:t>
            </a:r>
          </a:p>
          <a:p>
            <a:pPr algn="ctr">
              <a:buNone/>
              <a:defRPr/>
            </a:pPr>
            <a:r>
              <a:rPr lang="ru-RU" sz="4000" b="1" dirty="0" smtClean="0"/>
              <a:t> Знай, что это ___________.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Натюрморт</a:t>
            </a:r>
            <a:r>
              <a:rPr lang="ru-RU" sz="4800" dirty="0" smtClean="0"/>
              <a:t> </a:t>
            </a:r>
            <a:r>
              <a:rPr lang="ru-RU" sz="4800" dirty="0" smtClean="0">
                <a:latin typeface="Arial" charset="0"/>
              </a:rPr>
              <a:t>–</a:t>
            </a:r>
            <a:r>
              <a:rPr lang="ru-RU" sz="4800" dirty="0" smtClean="0"/>
              <a:t> картина, на которой изображены неживые (неодушевлённые) предметы.</a:t>
            </a:r>
          </a:p>
          <a:p>
            <a:endParaRPr lang="ru-RU" sz="4800" dirty="0"/>
          </a:p>
        </p:txBody>
      </p:sp>
      <p:pic>
        <p:nvPicPr>
          <p:cNvPr id="4" name="Picture 2" descr="C:\Users\Библиотека\Desktop\0_b1f78_58c32f6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4614"/>
            <a:ext cx="2699792" cy="274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eea5d4fc3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895799" cy="3531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Библиотека\Desktop\224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4905375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b="1" dirty="0" smtClean="0"/>
              <a:t>Натюрморт</a:t>
            </a:r>
            <a:r>
              <a:rPr lang="ru-RU" sz="3600" dirty="0" smtClean="0"/>
              <a:t> – картина, на которой изображены неживые (неодушевлённые) предметы.</a:t>
            </a:r>
          </a:p>
          <a:p>
            <a:pPr algn="just">
              <a:defRPr/>
            </a:pPr>
            <a:r>
              <a:rPr lang="ru-RU" sz="3600" dirty="0" smtClean="0"/>
              <a:t>    Сочные и свежие плоды, букеты цветов в разнообразных вазах, изящные статуэтки, старинные книги… Некоторые из этих предметов мы видим ежедневно и не замечаем их красоты. Но под кистью живописца мир вещей словно оживает и восхищает нас.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c190faecf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32656"/>
            <a:ext cx="5137103" cy="4176464"/>
          </a:xfrm>
        </p:spPr>
      </p:pic>
      <p:pic>
        <p:nvPicPr>
          <p:cNvPr id="6" name="Содержимое 5" descr="artlib_gallery-217612-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4059238" cy="28870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4402832" cy="3963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Прежде чем рисовать натюрморт, нужно продумать как лучше разместить предметы на бумаге.</a:t>
            </a:r>
          </a:p>
          <a:p>
            <a:r>
              <a:rPr lang="ru-RU" dirty="0" smtClean="0"/>
              <a:t>Мысленно заключи весь натюрморт в прямоугольник. Если он получился узким и высоким – начинай работать на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вертикальном</a:t>
            </a:r>
            <a:r>
              <a:rPr lang="ru-RU" dirty="0" smtClean="0"/>
              <a:t> листе бумаги.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8364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Композиция</a:t>
            </a:r>
            <a:r>
              <a:rPr lang="ru-RU" b="1" dirty="0" smtClean="0">
                <a:solidFill>
                  <a:schemeClr val="tx1"/>
                </a:solidFill>
              </a:rPr>
              <a:t>-размещение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 предметов на картине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Библиотека\Desktop\54c9633b1b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8"/>
            <a:ext cx="2088461" cy="412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139952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Если же воображаемый прямоугольник широкий – выбирай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горизонтальный</a:t>
            </a:r>
            <a:r>
              <a:rPr lang="ru-RU" sz="3200" dirty="0" smtClean="0"/>
              <a:t> лист</a:t>
            </a:r>
          </a:p>
          <a:p>
            <a:endParaRPr lang="ru-RU" sz="3200" dirty="0"/>
          </a:p>
        </p:txBody>
      </p:sp>
      <p:pic>
        <p:nvPicPr>
          <p:cNvPr id="1026" name="Picture 2" descr="C:\Users\Библиотека\Desktop\001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680520" cy="444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4258816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Сначала реши, что будет в твоей работе главным . Мелкие предметы лучше располагать вокруг крупных  или перед ними.</a:t>
            </a:r>
            <a:endParaRPr lang="ru-RU" sz="3600" dirty="0"/>
          </a:p>
        </p:txBody>
      </p:sp>
      <p:pic>
        <p:nvPicPr>
          <p:cNvPr id="2050" name="Picture 2" descr="C:\Users\Библиотека\Desktop\DSC_9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952345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275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Композиция в натюрморте</vt:lpstr>
      <vt:lpstr>Слайд 2</vt:lpstr>
      <vt:lpstr>Слайд 3</vt:lpstr>
      <vt:lpstr>Слайд 4</vt:lpstr>
      <vt:lpstr>Слайд 5</vt:lpstr>
      <vt:lpstr>Слайд 6</vt:lpstr>
      <vt:lpstr>Композиция-размещение                           предметов на картине</vt:lpstr>
      <vt:lpstr>Слайд 8</vt:lpstr>
      <vt:lpstr>Слайд 9</vt:lpstr>
      <vt:lpstr>ФОН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в натюрморте</dc:title>
  <dc:creator>Библиотека</dc:creator>
  <cp:lastModifiedBy>Библиотека</cp:lastModifiedBy>
  <cp:revision>11</cp:revision>
  <dcterms:created xsi:type="dcterms:W3CDTF">2015-01-28T12:36:17Z</dcterms:created>
  <dcterms:modified xsi:type="dcterms:W3CDTF">2015-01-29T07:10:18Z</dcterms:modified>
</cp:coreProperties>
</file>