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59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F2F2-E611-461B-BFD7-E5484CB49298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2559-EAAC-483A-A829-7D23797AD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4016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цветоведения</a:t>
            </a: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772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Изобразительное искусство. 6класс. МБОУ  «СОШ №1» г.Сосногорск</a:t>
            </a:r>
          </a:p>
          <a:p>
            <a:pPr algn="r"/>
            <a:r>
              <a:rPr lang="ru-RU" sz="2000" dirty="0" smtClean="0"/>
              <a:t>Учитель: Габова Анна Александровна   </a:t>
            </a:r>
            <a:endParaRPr lang="ru-RU" sz="2000" dirty="0"/>
          </a:p>
        </p:txBody>
      </p:sp>
      <p:pic>
        <p:nvPicPr>
          <p:cNvPr id="4" name="Picture 6" descr="j0432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2363787" cy="236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Галерея &quot;Веллум&quot; представляет выставку &quot;Лето. Море. Капитаны. Илья Кац. Живопись 1950-1960х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931318" cy="2376264"/>
          </a:xfrm>
          <a:prstGeom prst="rect">
            <a:avLst/>
          </a:prstGeom>
          <a:noFill/>
        </p:spPr>
      </p:pic>
      <p:pic>
        <p:nvPicPr>
          <p:cNvPr id="23558" name="Picture 6" descr="Живопись. Пейзаж. Картина Оптина Пустынь ТОН - www.artgalery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3893619" cy="2592085"/>
          </a:xfrm>
          <a:prstGeom prst="rect">
            <a:avLst/>
          </a:prstGeom>
          <a:noFill/>
        </p:spPr>
      </p:pic>
      <p:pic>
        <p:nvPicPr>
          <p:cNvPr id="23562" name="Picture 10" descr="Осенний колорит - Колесникова Ирина Анатольевна - - Arts.In.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317069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ИЗАЙН основы Записи в рубрике ДИЗАЙН основы Дневник Rosin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ветовой круг Калейдоскоп дек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483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новные и дополнительные цвета.Контрасты. 41 фотография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334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56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Дополнительные цвета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iki_beniki: Свойства цвета, обусловленные восприяти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8103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лосса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296957" cy="432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едагогам ИЗО. Теория цвет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224163" cy="3249357"/>
          </a:xfrm>
          <a:prstGeom prst="rect">
            <a:avLst/>
          </a:prstGeom>
          <a:noFill/>
        </p:spPr>
      </p:pic>
      <p:sp>
        <p:nvSpPr>
          <p:cNvPr id="17412" name="AutoShape 4" descr="какие холодные цвет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какие холодные ц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231365" cy="325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алитра холодных цветов"/>
          <p:cNvPicPr>
            <a:picLocks noChangeAspect="1" noChangeArrowheads="1"/>
          </p:cNvPicPr>
          <p:nvPr/>
        </p:nvPicPr>
        <p:blipFill>
          <a:blip r:embed="rId2" cstate="print"/>
          <a:srcRect b="53416"/>
          <a:stretch>
            <a:fillRect/>
          </a:stretch>
        </p:blipFill>
        <p:spPr bwMode="auto">
          <a:xfrm rot="16200000">
            <a:off x="91503" y="1716809"/>
            <a:ext cx="4928546" cy="3168352"/>
          </a:xfrm>
          <a:prstGeom prst="rect">
            <a:avLst/>
          </a:prstGeom>
          <a:noFill/>
        </p:spPr>
      </p:pic>
      <p:pic>
        <p:nvPicPr>
          <p:cNvPr id="3" name="Picture 2" descr="палитра холодных цветов"/>
          <p:cNvPicPr>
            <a:picLocks noChangeAspect="1" noChangeArrowheads="1"/>
          </p:cNvPicPr>
          <p:nvPr/>
        </p:nvPicPr>
        <p:blipFill>
          <a:blip r:embed="rId2" cstate="print"/>
          <a:srcRect t="48885" b="1065"/>
          <a:stretch>
            <a:fillRect/>
          </a:stretch>
        </p:blipFill>
        <p:spPr bwMode="auto">
          <a:xfrm rot="5400000">
            <a:off x="4246209" y="1666558"/>
            <a:ext cx="490005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татьи Сочетание цветов в маникюре: разноцветный маникюр (фото) - LAKOGOLI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672408" cy="3752826"/>
          </a:xfrm>
          <a:prstGeom prst="rect">
            <a:avLst/>
          </a:prstGeom>
          <a:noFill/>
        </p:spPr>
      </p:pic>
      <p:pic>
        <p:nvPicPr>
          <p:cNvPr id="21508" name="Picture 4" descr="УРОК 23. Цветовые отношения в живописи. Уроки Изобразительного Искус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82671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Цвет в нашем интерьере. Знакомство. - Декор - Дом и уют - К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92696"/>
            <a:ext cx="2880320" cy="2932175"/>
          </a:xfrm>
          <a:prstGeom prst="rect">
            <a:avLst/>
          </a:prstGeom>
          <a:noFill/>
        </p:spPr>
      </p:pic>
      <p:pic>
        <p:nvPicPr>
          <p:cNvPr id="22532" name="Picture 4" descr="Основы живописи для учащихся 5-8 классов - Сокольникова Наталья - Скачать бесплатно книгу, Читать онлайн, fb2 txt html, Стра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160240" cy="2781125"/>
          </a:xfrm>
          <a:prstGeom prst="rect">
            <a:avLst/>
          </a:prstGeom>
          <a:noFill/>
        </p:spPr>
      </p:pic>
      <p:pic>
        <p:nvPicPr>
          <p:cNvPr id="4" name="Picture 10" descr="Осенний колорит - Колесникова Ирина Анатольевна - - Arts.In.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84784"/>
            <a:ext cx="2563543" cy="2736304"/>
          </a:xfrm>
          <a:prstGeom prst="rect">
            <a:avLst/>
          </a:prstGeom>
          <a:noFill/>
        </p:spPr>
      </p:pic>
      <p:pic>
        <p:nvPicPr>
          <p:cNvPr id="5" name="Picture 4" descr="Галерея &quot;Веллум&quot; представляет выставку &quot;Лето. Море. Капитаны. Илья Кац. Живопись 1950-1960х гг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37112"/>
            <a:ext cx="321653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Основы цветоведения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2014-10-20T17:37:34Z</dcterms:created>
  <dcterms:modified xsi:type="dcterms:W3CDTF">2015-01-05T19:27:11Z</dcterms:modified>
</cp:coreProperties>
</file>