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99"/>
    <a:srgbClr val="9651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9E17-BFCF-4404-B036-03BAE3519806}" type="datetimeFigureOut">
              <a:rPr lang="ru-RU" smtClean="0"/>
              <a:pPr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82D7C-1ED0-46FE-9259-20D7A628F8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7" Type="http://schemas.openxmlformats.org/officeDocument/2006/relationships/image" Target="../media/image49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Украшения в природе</a:t>
            </a:r>
            <a:endParaRPr lang="ru-RU" sz="5400" i="1" dirty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5445224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rgbClr val="660066"/>
                </a:solidFill>
              </a:rPr>
              <a:t>Изобразительное искусство. 2</a:t>
            </a:r>
            <a:r>
              <a:rPr lang="ru-RU" dirty="0" smtClean="0">
                <a:solidFill>
                  <a:srgbClr val="660066"/>
                </a:solidFill>
              </a:rPr>
              <a:t>класс</a:t>
            </a:r>
            <a:r>
              <a:rPr lang="ru-RU" dirty="0" smtClean="0">
                <a:solidFill>
                  <a:srgbClr val="660066"/>
                </a:solidFill>
              </a:rPr>
              <a:t>. МБОУ  «СОШ №1» г.Сосногорск</a:t>
            </a:r>
          </a:p>
          <a:p>
            <a:pPr algn="r"/>
            <a:r>
              <a:rPr lang="ru-RU" dirty="0" smtClean="0">
                <a:solidFill>
                  <a:srgbClr val="660066"/>
                </a:solidFill>
              </a:rPr>
              <a:t>Учитель: Габова Анна Александровна   </a:t>
            </a:r>
            <a:endParaRPr lang="ru-RU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Гусеницы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9218" name="Picture 2" descr="C:\Users\user\Desktop\украшения в природе\i (3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92896"/>
            <a:ext cx="3800583" cy="2808312"/>
          </a:xfrm>
          <a:prstGeom prst="rect">
            <a:avLst/>
          </a:prstGeom>
          <a:noFill/>
        </p:spPr>
      </p:pic>
      <p:pic>
        <p:nvPicPr>
          <p:cNvPr id="9219" name="Picture 3" descr="C:\Users\user\Desktop\украшения в природе\i (3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6240" y="2492896"/>
            <a:ext cx="4081414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Украшения в лесу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10242" name="Picture 2" descr="C:\Users\user\Desktop\украшения в природе\i (3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3099220" cy="2232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5" name="Picture 5" descr="C:\Users\user\Desktop\украшения в природе\i (4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365104"/>
            <a:ext cx="3038737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6" name="Picture 6" descr="C:\Users\user\Desktop\украшения в природе\i (4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365104"/>
            <a:ext cx="298113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4" name="Picture 4" descr="C:\Users\user\Desktop\украшения в природе\i (36).jpg"/>
          <p:cNvPicPr>
            <a:picLocks noChangeAspect="1" noChangeArrowheads="1"/>
          </p:cNvPicPr>
          <p:nvPr/>
        </p:nvPicPr>
        <p:blipFill>
          <a:blip r:embed="rId5" cstate="print"/>
          <a:srcRect b="3540"/>
          <a:stretch>
            <a:fillRect/>
          </a:stretch>
        </p:blipFill>
        <p:spPr bwMode="auto">
          <a:xfrm>
            <a:off x="4932040" y="1988840"/>
            <a:ext cx="3024336" cy="2187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Капельки росы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4" name="Picture 3" descr="C:\Users\user\Desktop\украшения в природе\i (3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268760"/>
            <a:ext cx="316835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6" name="Picture 2" descr="C:\Users\user\Desktop\украшения в природе\i (4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340768"/>
            <a:ext cx="3225958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7" name="Picture 3" descr="C:\Users\user\Desktop\украшения в природе\i (4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933056"/>
            <a:ext cx="341125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8" name="Picture 4" descr="C:\Users\user\Desktop\украшения в природе\i (40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5" y="3832707"/>
            <a:ext cx="3194272" cy="2548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Паутинки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12290" name="Picture 2" descr="C:\Users\user\Desktop\украшения в природе\i (4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80" t="5040" r="1721" b="4241"/>
          <a:stretch>
            <a:fillRect/>
          </a:stretch>
        </p:blipFill>
        <p:spPr bwMode="auto">
          <a:xfrm>
            <a:off x="611560" y="1484784"/>
            <a:ext cx="2500278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1" name="Picture 3" descr="C:\Users\user\Desktop\украшения в природе\i (4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484784"/>
            <a:ext cx="2446169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2" name="Picture 4" descr="C:\Users\user\Desktop\украшения в природе\i (4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200" y="1556792"/>
            <a:ext cx="2603809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3" name="Picture 5" descr="C:\Users\user\Desktop\украшения в природе\i (4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59" y="4005064"/>
            <a:ext cx="2465555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4" name="Picture 6" descr="C:\Users\user\Desktop\украшения в природе\i (49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005064"/>
            <a:ext cx="2472275" cy="1854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5" name="Picture 7" descr="C:\Users\user\Desktop\украшения в природе\i (50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4005064"/>
            <a:ext cx="2528157" cy="17887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Снежинки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1026" name="Picture 2" descr="C:\Users\user\Desktop\украшения в природе\i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781587">
            <a:off x="5911483" y="595255"/>
            <a:ext cx="2313037" cy="2532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er\Desktop\украшения в природе\i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226297">
            <a:off x="929032" y="755644"/>
            <a:ext cx="2304256" cy="24688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user\Desktop\украшения в природе\i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086833">
            <a:off x="6119904" y="3899823"/>
            <a:ext cx="2392105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user\Desktop\украшения в природе\i (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85920">
            <a:off x="1299887" y="3728475"/>
            <a:ext cx="2304256" cy="24170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1" name="Picture 7" descr="C:\Users\user\Desktop\украшения в природе\i (5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410289">
            <a:off x="3455988" y="2377820"/>
            <a:ext cx="2589489" cy="195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000099"/>
                </a:solidFill>
              </a:rPr>
              <a:t>Сосульки – хрустальные подвески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2050" name="Picture 2" descr="C:\Users\user\Desktop\украшения в природе\i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5040" b="4241"/>
          <a:stretch>
            <a:fillRect/>
          </a:stretch>
        </p:blipFill>
        <p:spPr bwMode="auto">
          <a:xfrm>
            <a:off x="539552" y="1916832"/>
            <a:ext cx="4127500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user\Desktop\украшения в природе\i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717032"/>
            <a:ext cx="4205267" cy="26282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Морозные узоры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3074" name="Picture 2" descr="C:\Users\user\Desktop\украшения в природе\i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40768"/>
            <a:ext cx="3273152" cy="245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user\Desktop\украшения в природе\i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149080"/>
            <a:ext cx="3321157" cy="2490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user\Desktop\украшения в природе\i (1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1340768"/>
            <a:ext cx="3312368" cy="2484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C:\Users\user\Desktop\украшения в природе\i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149080"/>
            <a:ext cx="3312368" cy="2484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Ракушки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5123" name="Picture 3" descr="C:\Users\user\Desktop\украшения в природе\i (2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2991145" cy="2304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Users\user\Desktop\украшения в природе\i (2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25050"/>
            <a:ext cx="3024336" cy="21479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C:\Users\user\Desktop\украшения в природе\i (2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60121" y="4365104"/>
            <a:ext cx="3016335" cy="20882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 descr="C:\Users\user\Desktop\украшения в природе\i (24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3990" y="4365104"/>
            <a:ext cx="3039898" cy="21823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7" name="Picture 7" descr="C:\Users\user\Desktop\украшения в природе\i (2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2996952"/>
            <a:ext cx="2910403" cy="21016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Удивительные рыбы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4098" name="Picture 2" descr="C:\Users\user\Desktop\украшения в природе\i 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961226">
            <a:off x="810458" y="2171157"/>
            <a:ext cx="2426415" cy="18001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user\Desktop\украшения в природе\i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268760"/>
            <a:ext cx="2376264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0" name="Picture 4" descr="C:\Users\user\Desktop\украшения в природе\i (1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140968"/>
            <a:ext cx="2333714" cy="16561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1" name="Picture 5" descr="C:\Users\user\Desktop\украшения в природе\i (15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24057">
            <a:off x="915490" y="4103240"/>
            <a:ext cx="2377315" cy="1839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2" name="Picture 6" descr="C:\Users\user\Desktop\украшения в природе\i (1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4869160"/>
            <a:ext cx="2520280" cy="1734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3" name="Picture 7" descr="C:\Users\user\Desktop\украшения в природе\i (18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934926">
            <a:off x="5838310" y="1981286"/>
            <a:ext cx="2338873" cy="17541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4" name="Picture 8" descr="C:\Users\user\Desktop\украшения в природе\i (19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642734">
            <a:off x="6011084" y="3996803"/>
            <a:ext cx="2400799" cy="17630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Красивые птицы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6147" name="Picture 3" descr="C:\Users\user\Desktop\украшения в природе\i (2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3438128" cy="2148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Users\user\Desktop\украшения в природе\i (2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365104"/>
            <a:ext cx="3438128" cy="2148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C:\Users\user\Desktop\украшения в природе\i (26)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636912"/>
            <a:ext cx="316835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Бабочки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7170" name="Picture 2" descr="C:\Users\user\Desktop\украшения в природе\i (3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077073"/>
            <a:ext cx="295232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Users\user\Desktop\украшения в природе\i (3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9021" y="1340768"/>
            <a:ext cx="2021091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C:\Users\user\Desktop\украшения в природе\i (3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048707">
            <a:off x="347704" y="2429960"/>
            <a:ext cx="2870558" cy="2253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3" name="Picture 5" descr="C:\Users\user\Desktop\украшения в природе\i (3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329729">
            <a:off x="5869763" y="2387194"/>
            <a:ext cx="2946799" cy="2313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user\Desktop\украшения в природе\i (5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88840"/>
            <a:ext cx="3142429" cy="23806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r>
              <a:rPr lang="ru-RU" i="1" dirty="0" smtClean="0">
                <a:solidFill>
                  <a:srgbClr val="000099"/>
                </a:solidFill>
              </a:rPr>
              <a:t>Пауки</a:t>
            </a:r>
            <a:endParaRPr lang="ru-RU" i="1" dirty="0">
              <a:solidFill>
                <a:srgbClr val="000099"/>
              </a:solidFill>
            </a:endParaRPr>
          </a:p>
        </p:txBody>
      </p:sp>
      <p:pic>
        <p:nvPicPr>
          <p:cNvPr id="8194" name="Picture 2" descr="C:\Users\user\Desktop\украшения в природе\i (5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1547" y="1988840"/>
            <a:ext cx="3168352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5" name="Picture 3" descr="C:\Users\user\Desktop\украшения в природе\i (5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005064"/>
            <a:ext cx="2976331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41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Украшения в природе</vt:lpstr>
      <vt:lpstr>Снежинки</vt:lpstr>
      <vt:lpstr>Сосульки – хрустальные подвески</vt:lpstr>
      <vt:lpstr>Морозные узоры</vt:lpstr>
      <vt:lpstr>Ракушки</vt:lpstr>
      <vt:lpstr>Удивительные рыбы</vt:lpstr>
      <vt:lpstr>Красивые птицы</vt:lpstr>
      <vt:lpstr>Бабочки</vt:lpstr>
      <vt:lpstr>Пауки</vt:lpstr>
      <vt:lpstr>Гусеницы</vt:lpstr>
      <vt:lpstr>Украшения в лесу</vt:lpstr>
      <vt:lpstr>Капельки росы</vt:lpstr>
      <vt:lpstr>Паутинки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Украшения в природе</dc:title>
  <dc:creator>user</dc:creator>
  <cp:lastModifiedBy>user</cp:lastModifiedBy>
  <cp:revision>13</cp:revision>
  <dcterms:created xsi:type="dcterms:W3CDTF">2012-11-18T16:26:45Z</dcterms:created>
  <dcterms:modified xsi:type="dcterms:W3CDTF">2015-01-05T18:58:14Z</dcterms:modified>
</cp:coreProperties>
</file>