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7" r:id="rId2"/>
    <p:sldId id="256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4" autoAdjust="0"/>
    <p:restoredTop sz="94660"/>
  </p:normalViewPr>
  <p:slideViewPr>
    <p:cSldViewPr>
      <p:cViewPr varScale="1">
        <p:scale>
          <a:sx n="67" d="100"/>
          <a:sy n="67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SCN04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2285992"/>
            <a:ext cx="3071834" cy="320713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35785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Точка и линия в изобразительном искусстве.</a:t>
            </a:r>
          </a:p>
          <a:p>
            <a:pPr marL="651510" indent="-514350" algn="ctr"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 Оп-арт .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3500" dirty="0" smtClean="0">
                <a:solidFill>
                  <a:schemeClr val="tx2"/>
                </a:solidFill>
              </a:rPr>
              <a:t>Город Сыктывкар</a:t>
            </a:r>
          </a:p>
          <a:p>
            <a:pPr algn="ctr">
              <a:buNone/>
            </a:pPr>
            <a:r>
              <a:rPr lang="ru-RU" sz="3500" dirty="0" smtClean="0">
                <a:solidFill>
                  <a:schemeClr val="tx2"/>
                </a:solidFill>
              </a:rPr>
              <a:t>2014 год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Прогимназия №81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  <a:r>
              <a:rPr lang="ru-RU" dirty="0" smtClean="0">
                <a:solidFill>
                  <a:schemeClr val="tx2"/>
                </a:solidFill>
              </a:rPr>
              <a:t>Здравствуй!</a:t>
            </a:r>
            <a:r>
              <a:rPr lang="en-US" dirty="0" smtClean="0">
                <a:solidFill>
                  <a:schemeClr val="tx2"/>
                </a:solidFill>
              </a:rPr>
              <a:t>”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214554"/>
          </a:xfrm>
        </p:spPr>
        <p:txBody>
          <a:bodyPr>
            <a:noAutofit/>
          </a:bodyPr>
          <a:lstStyle/>
          <a:p>
            <a:r>
              <a:rPr lang="ru-RU" sz="3200" dirty="0" smtClean="0"/>
              <a:t>Есть мастера, которые в своих картинах не показывают окружающие нас предметы. Художников интересует не то, что мы видим, а то, как мы это видим</a:t>
            </a:r>
            <a:endParaRPr lang="ru-RU" sz="3200" dirty="0"/>
          </a:p>
        </p:txBody>
      </p:sp>
      <p:pic>
        <p:nvPicPr>
          <p:cNvPr id="24578" name="Picture 2" descr="G:\DSCN04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2285992"/>
            <a:ext cx="4158087" cy="4370386"/>
          </a:xfrm>
          <a:prstGeom prst="rect">
            <a:avLst/>
          </a:prstGeom>
          <a:noFill/>
        </p:spPr>
      </p:pic>
      <p:pic>
        <p:nvPicPr>
          <p:cNvPr id="24579" name="Picture 3" descr="G:\DSCN04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285992"/>
            <a:ext cx="410172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07194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1955 году в Париже прошла первая выставка оптических картин </a:t>
            </a:r>
            <a:r>
              <a:rPr lang="ru-RU" sz="3200" dirty="0" err="1" smtClean="0"/>
              <a:t>Дениз</a:t>
            </a:r>
            <a:r>
              <a:rPr lang="ru-RU" sz="3200" dirty="0" smtClean="0"/>
              <a:t> Рене. А в 1965 году в Нью-Йорке состоялась выставка «Чувствительный глаз», которая очень заинтересовала зрителей. Так в изобразительном искусстве появилось новое направление – оптическое искусство (оп-арт).</a:t>
            </a:r>
            <a:endParaRPr lang="ru-RU" sz="3200" dirty="0"/>
          </a:p>
        </p:txBody>
      </p:sp>
      <p:pic>
        <p:nvPicPr>
          <p:cNvPr id="25602" name="Picture 2" descr="G:\DSCN04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4143380"/>
            <a:ext cx="8858280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3143248"/>
          </a:xfrm>
        </p:spPr>
        <p:txBody>
          <a:bodyPr>
            <a:noAutofit/>
          </a:bodyPr>
          <a:lstStyle/>
          <a:p>
            <a:r>
              <a:rPr lang="ru-RU" sz="3200" dirty="0" smtClean="0"/>
              <a:t>Используя полученные знания, создать с детьми на выбор несколько иллюзий в стиле оп-арт. Предложить детям обвести контур своей руки на листе. Провести параллельные линии в любом направлении до контура руки.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G:\DSCN039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3071810"/>
            <a:ext cx="5572164" cy="3577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Внутри контура линиями дать руке объем. Можно использовать  2 цвета.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7650" name="Picture 2" descr="G:\DSCN03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1428736"/>
            <a:ext cx="6572296" cy="4964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307181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Нарисовать круг в центре листа. До контура круга разлиновать лист вертикальными и горизонтальными полосками. Внутри круга линиями выявить объем. Предложить детям разнообразить свою работу дополнительным контрастным цветом.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G:\DSCN04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3000372"/>
            <a:ext cx="4071722" cy="3667114"/>
          </a:xfrm>
          <a:prstGeom prst="rect">
            <a:avLst/>
          </a:prstGeom>
          <a:noFill/>
        </p:spPr>
      </p:pic>
      <p:pic>
        <p:nvPicPr>
          <p:cNvPr id="28675" name="Picture 3" descr="G:\DSCN04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3000372"/>
            <a:ext cx="4000528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219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Спасибо за внимание!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28604"/>
            <a:ext cx="8715436" cy="6215106"/>
          </a:xfrm>
        </p:spPr>
        <p:txBody>
          <a:bodyPr>
            <a:noAutofit/>
          </a:bodyPr>
          <a:lstStyle/>
          <a:p>
            <a:r>
              <a:rPr lang="ru-RU" sz="4000" dirty="0" smtClean="0"/>
              <a:t>При обучении рисованию с натуры, а также по памяти и по представлению необходимо знать теоретические основы построения реалистических изображений. Рассматривая окружающий мир, человек не может не обратить внимание на то, что предметы, удаляясь, уменьшаются в своих размерах. 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429684" cy="15716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 помощью линий, изменяющихся по толщине и яркости, создается ощущение движения, глубины пространства.</a:t>
            </a:r>
            <a:endParaRPr lang="ru-RU" sz="3200" dirty="0"/>
          </a:p>
        </p:txBody>
      </p:sp>
      <p:pic>
        <p:nvPicPr>
          <p:cNvPr id="2050" name="Picture 2" descr="G:\DSCN04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2214554"/>
            <a:ext cx="6994541" cy="4377398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572560" cy="164305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Также глубину пространства можно показать при помощи штрихов.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3074" name="Picture 2" descr="G:\DSCN04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2214554"/>
            <a:ext cx="6562906" cy="4244082"/>
          </a:xfrm>
          <a:prstGeom prst="rect">
            <a:avLst/>
          </a:prstGeom>
          <a:noFill/>
          <a:ln w="25400" cmpd="sng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3143248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Классический пример перспективного сокращения размеров – убегающая вдаль дорога с идущими вдоль нее столбами. Удаляясь, дорога сужается, а столбы уменьшаются, пока не сойдутся где-то на горизонте в одну точку.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G:\IMG_20141119_2129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3143248"/>
            <a:ext cx="5920741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3143248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Можно разнообразить классические приемы и показать перспективу в пространстве при помощи точек. Для этого нарисовать с  детьми  летающих в воздухе насекомых: жучков, бабочек, стрекоз, пчел… и «разогнать» их пусть летят от нас далеко.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0482" name="Picture 2" descr="G:\DSCN04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3000372"/>
            <a:ext cx="5929354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257174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Предложить детям изобразить, как это будет выглядеть. Обратить внимание на то, во что превратились самые дальние насекомые. Дать детям не только понятие перспективы, но и динамики.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1506" name="Picture 2" descr="G:\DSCN04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2571744"/>
            <a:ext cx="6215106" cy="4089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643050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Точками интересно не только работать в пространстве, но и выявлять объемы. Например, изобразить шар в объеме.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G:\DSCN03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643050"/>
            <a:ext cx="4973854" cy="4989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785926"/>
          </a:xfrm>
        </p:spPr>
        <p:txBody>
          <a:bodyPr>
            <a:noAutofit/>
          </a:bodyPr>
          <a:lstStyle/>
          <a:p>
            <a:r>
              <a:rPr lang="ru-RU" sz="3200" dirty="0" smtClean="0"/>
              <a:t>Его можно выполнить, как в теплой гамме, так и в холодной. Дети дополнительно тренируются в подборе нужных цветов.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3554" name="Picture 2" descr="G:\DSCN03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714488"/>
            <a:ext cx="5091496" cy="4725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161</TotalTime>
  <Words>394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Прогимназия №81”Здравствуй!”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Прогимназия № 81 «Здравствуй!»</dc:title>
  <dc:creator>Антонина</dc:creator>
  <cp:lastModifiedBy>Игорь</cp:lastModifiedBy>
  <cp:revision>19</cp:revision>
  <dcterms:created xsi:type="dcterms:W3CDTF">2014-08-09T12:02:13Z</dcterms:created>
  <dcterms:modified xsi:type="dcterms:W3CDTF">2015-01-06T15:56:22Z</dcterms:modified>
</cp:coreProperties>
</file>