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1" r:id="rId3"/>
    <p:sldId id="269" r:id="rId4"/>
    <p:sldId id="270" r:id="rId5"/>
    <p:sldId id="272" r:id="rId6"/>
    <p:sldId id="273" r:id="rId7"/>
    <p:sldId id="257" r:id="rId8"/>
    <p:sldId id="258" r:id="rId9"/>
    <p:sldId id="268" r:id="rId10"/>
    <p:sldId id="260" r:id="rId11"/>
    <p:sldId id="259" r:id="rId12"/>
    <p:sldId id="287" r:id="rId13"/>
    <p:sldId id="288" r:id="rId14"/>
    <p:sldId id="274" r:id="rId15"/>
    <p:sldId id="261" r:id="rId16"/>
    <p:sldId id="275" r:id="rId17"/>
    <p:sldId id="276" r:id="rId18"/>
    <p:sldId id="265" r:id="rId19"/>
    <p:sldId id="262" r:id="rId20"/>
    <p:sldId id="263" r:id="rId21"/>
    <p:sldId id="264" r:id="rId22"/>
    <p:sldId id="266" r:id="rId23"/>
    <p:sldId id="267" r:id="rId24"/>
    <p:sldId id="285" r:id="rId25"/>
    <p:sldId id="28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E3F0A-6CE0-484D-BF24-161B731DE7AD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E913-201F-4B7D-A5B5-5FA150914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внеклассного чтения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(сходства и отличия с народными сказками)на примере сказки П.Бажова «Серебряное копытце» в 7классе СКОШ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Произведения П.П.Бажова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89147Bajgov_skazi.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4290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857364"/>
            <a:ext cx="335758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13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428604"/>
            <a:ext cx="5929354" cy="569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над содержанием сказа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героев сказа;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Даренка попала к деду;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занимался дед;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Прочитайте отрывок, где описывается жизнь Даренки и деда;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заинтересовало Даренку в рассказе деда;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Дайте характеристику деду;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Даренка хотела увидеть козла и состоялась их встреча;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 чем закончилась сказка;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чем больше всего пожалела Даренка, когда, снегом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засыпало самоцветы;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«В чем особенность литературной сказки» 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423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428604"/>
            <a:ext cx="507209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64"/>
            <a:ext cx="8229600" cy="478637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Пособник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Барская рукодельня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Балаган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Очаг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Статочное дело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Угрузнешь в снегу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Солонина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Хризолиты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хризолиты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71de0_3ba352ad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4038600" cy="3028950"/>
          </a:xfrm>
        </p:spPr>
      </p:pic>
      <p:pic>
        <p:nvPicPr>
          <p:cNvPr id="6" name="Содержимое 5" descr="Chrysolit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3143248"/>
            <a:ext cx="3257550" cy="3391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с иллюстрациями: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94214_origin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197" y="1285861"/>
            <a:ext cx="7507082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ba7e19d34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28604"/>
            <a:ext cx="6096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Повторение: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Жанр народного творчества, который сопровождает человека всегда: и в веселое застолье, и на рождение ребенка, в игре, в горестном событии, во время работы;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(песня)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XqcP78W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8072493" cy="576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0783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8737"/>
            <a:ext cx="8229600" cy="388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785818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jov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71480"/>
            <a:ext cx="5357850" cy="555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Сходства: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Герои, обладающие волшебством;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Несколько раз пытается увидеть козла;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Отличия :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6429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Вымысел;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Сказочные герои;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Волшебные предметы;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Занимательный рассказ;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Отсутствует автор;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Литературная сказка(сказ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Реальные события;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Обыкновенные люди;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Обычные предметы;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Описание занятий людей;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Есть автор;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 чём главная мысль сказа Бажова?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Выбери самую точную формулировку.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А) Человек должен любить животных.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Б) Очень важно быть скромным.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В) Трудолюбие, бескорыстие и доброта обязательно будут вознаграждены.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 МОЛОДЦЫ!!!</a:t>
            </a:r>
            <a:b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РАБОТУ!!!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Жанр, в котором описывается то, что было на самом деле; рассказывается о подвигах народных героев;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(былина)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Жанр, где добро побеждает зло, есть троекратные повторы, много необыкновенного;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(сказка)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Жанр, который учит уму разуму; имеет переносный смысл;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(пословицы)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Народная задача, головоломка;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(загадка)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Павел Петрович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ажов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ull1354882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61436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7-No-luchshim-iz-vsekh-kogo-dovelos-uznat-Bazhovu-okazalsja-stary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14380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1879-1950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286676" cy="502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203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Урок внеклассного чтения  (сходства и отличия с народными сказками)на примере сказки П.Бажова «Серебряное копытце» в 7классе СКОШ VIII вида.</vt:lpstr>
      <vt:lpstr>Повторение: Жанр народного творчества, который сопровождает человека всегда: и в веселое застолье, и на рождение ребенка, в игре, в горестном событии, во время работы; (песня)</vt:lpstr>
      <vt:lpstr>Жанр, в котором описывается то, что было на самом деле; рассказывается о подвигах народных героев;  (былина)</vt:lpstr>
      <vt:lpstr>Жанр, где добро побеждает зло, есть троекратные повторы, много необыкновенного; (сказка)</vt:lpstr>
      <vt:lpstr>Жанр, который учит уму разуму; имеет переносный смысл; (пословицы)</vt:lpstr>
      <vt:lpstr>Народная задача, головоломка; (загадка)</vt:lpstr>
      <vt:lpstr>Павел Петрович Бажов </vt:lpstr>
      <vt:lpstr>Слайд 8</vt:lpstr>
      <vt:lpstr>1879-1950</vt:lpstr>
      <vt:lpstr>Произведения П.П.Бажова</vt:lpstr>
      <vt:lpstr>Слайд 11</vt:lpstr>
      <vt:lpstr>Работа над содержанием сказа:</vt:lpstr>
      <vt:lpstr>Слайд 13</vt:lpstr>
      <vt:lpstr>Исследование  «В чем особенность литературной сказки» ?</vt:lpstr>
      <vt:lpstr>Слайд 15</vt:lpstr>
      <vt:lpstr>Словарная работа: Пособник Барская рукодельня Балаган Очаг Статочное дело Угрузнешь в снегу Солонина Хризолиты  </vt:lpstr>
      <vt:lpstr>хризолиты</vt:lpstr>
      <vt:lpstr>Работа с иллюстрациями:</vt:lpstr>
      <vt:lpstr>Слайд 19</vt:lpstr>
      <vt:lpstr>Слайд 20</vt:lpstr>
      <vt:lpstr>Слайд 21</vt:lpstr>
      <vt:lpstr>Слайд 22</vt:lpstr>
      <vt:lpstr>Слайд 23</vt:lpstr>
      <vt:lpstr>Сходства:</vt:lpstr>
      <vt:lpstr>Отличия :</vt:lpstr>
      <vt:lpstr>О чём главная мысль сказа Бажова?  Выбери самую точную формулировку.  </vt:lpstr>
      <vt:lpstr>А) Человек должен любить животных.  Б) Очень важно быть скромным.  В) Трудолюбие, бескорыстие и доброта обязательно будут вознаграждены.</vt:lpstr>
      <vt:lpstr>ВЫ МОЛОДЦЫ!!! СПАСИБО ЗА РАБОТУ!!!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Петрович Бажов</dc:title>
  <dc:creator>Татьяна</dc:creator>
  <cp:lastModifiedBy>Татьяна</cp:lastModifiedBy>
  <cp:revision>20</cp:revision>
  <dcterms:created xsi:type="dcterms:W3CDTF">2013-09-23T13:18:01Z</dcterms:created>
  <dcterms:modified xsi:type="dcterms:W3CDTF">2013-10-20T09:47:44Z</dcterms:modified>
</cp:coreProperties>
</file>