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509" r:id="rId2"/>
    <p:sldId id="510" r:id="rId3"/>
    <p:sldId id="474" r:id="rId4"/>
    <p:sldId id="373" r:id="rId5"/>
    <p:sldId id="487" r:id="rId6"/>
    <p:sldId id="465" r:id="rId7"/>
    <p:sldId id="380" r:id="rId8"/>
    <p:sldId id="467" r:id="rId9"/>
    <p:sldId id="470" r:id="rId10"/>
    <p:sldId id="468" r:id="rId11"/>
    <p:sldId id="422" r:id="rId12"/>
    <p:sldId id="505" r:id="rId13"/>
    <p:sldId id="423" r:id="rId14"/>
    <p:sldId id="492" r:id="rId15"/>
    <p:sldId id="493" r:id="rId16"/>
    <p:sldId id="494" r:id="rId17"/>
    <p:sldId id="484" r:id="rId18"/>
    <p:sldId id="391" r:id="rId19"/>
    <p:sldId id="483" r:id="rId20"/>
    <p:sldId id="482" r:id="rId21"/>
    <p:sldId id="361" r:id="rId22"/>
    <p:sldId id="425" r:id="rId23"/>
    <p:sldId id="479" r:id="rId24"/>
    <p:sldId id="48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CC0066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631" autoAdjust="0"/>
    <p:restoredTop sz="94660"/>
  </p:normalViewPr>
  <p:slideViewPr>
    <p:cSldViewPr>
      <p:cViewPr>
        <p:scale>
          <a:sx n="51" d="100"/>
          <a:sy n="51" d="100"/>
        </p:scale>
        <p:origin x="-1692" y="-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56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D2ED7-B223-42C1-8578-E1A34379B41B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E37E7-C1A2-44AA-BCBB-88CF40FC89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282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37E7-C1A2-44AA-BCBB-88CF40FC891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575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37E7-C1A2-44AA-BCBB-88CF40FC891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719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698A-0979-4FFC-B6E5-473165F401F7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D1D9-EB2D-4AA5-AFBA-A40F3FF57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302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698A-0979-4FFC-B6E5-473165F401F7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D1D9-EB2D-4AA5-AFBA-A40F3FF57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368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698A-0979-4FFC-B6E5-473165F401F7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D1D9-EB2D-4AA5-AFBA-A40F3FF57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963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698A-0979-4FFC-B6E5-473165F401F7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D1D9-EB2D-4AA5-AFBA-A40F3FF57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275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698A-0979-4FFC-B6E5-473165F401F7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D1D9-EB2D-4AA5-AFBA-A40F3FF57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754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698A-0979-4FFC-B6E5-473165F401F7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D1D9-EB2D-4AA5-AFBA-A40F3FF57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878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698A-0979-4FFC-B6E5-473165F401F7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D1D9-EB2D-4AA5-AFBA-A40F3FF57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209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698A-0979-4FFC-B6E5-473165F401F7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D1D9-EB2D-4AA5-AFBA-A40F3FF57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827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698A-0979-4FFC-B6E5-473165F401F7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D1D9-EB2D-4AA5-AFBA-A40F3FF57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662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698A-0979-4FFC-B6E5-473165F401F7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D1D9-EB2D-4AA5-AFBA-A40F3FF57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475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698A-0979-4FFC-B6E5-473165F401F7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D1D9-EB2D-4AA5-AFBA-A40F3FF57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397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B698A-0979-4FFC-B6E5-473165F401F7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FD1D9-EB2D-4AA5-AFBA-A40F3FF57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961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1392" y="27992"/>
            <a:ext cx="522262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4509120"/>
            <a:ext cx="452016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КАШТАНКА</a:t>
            </a:r>
            <a:endParaRPr lang="ru-RU" sz="6600" b="1" cap="none" spc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3397" y="404664"/>
            <a:ext cx="3171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А.П.Чехов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664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260648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- Талант!  Талант! – говорил он.  - Несомненный талант! Ты положительно будешь иметь  успех!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56176" y="5733256"/>
            <a:ext cx="298782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Соболева  Люда  </a:t>
            </a:r>
            <a:r>
              <a:rPr lang="ru-RU" dirty="0" smtClean="0"/>
              <a:t>10лет  </a:t>
            </a:r>
          </a:p>
          <a:p>
            <a:r>
              <a:rPr lang="ru-RU" dirty="0" smtClean="0"/>
              <a:t>Изо студия «Акварель»,  </a:t>
            </a:r>
          </a:p>
          <a:p>
            <a:r>
              <a:rPr lang="ru-RU" dirty="0" smtClean="0"/>
              <a:t>ДК «Дружба»  г. Чехов 1986г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294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863872" y="858718"/>
            <a:ext cx="6869741" cy="51523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08104" y="548680"/>
            <a:ext cx="3456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Тётка не понимала, что говорит хозяин, но по его лицу видела, что и он ждёт чего-то ужасного.</a:t>
            </a:r>
          </a:p>
          <a:p>
            <a:pPr algn="just"/>
            <a:r>
              <a:rPr lang="ru-RU" sz="2000" dirty="0" smtClean="0"/>
              <a:t>Она протянула морду к тёмному окну …. и завыла.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474811" y="5301208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Куликова  Светлана  </a:t>
            </a:r>
            <a:r>
              <a:rPr lang="ru-RU" dirty="0" smtClean="0"/>
              <a:t>10лет</a:t>
            </a:r>
          </a:p>
          <a:p>
            <a:r>
              <a:rPr lang="ru-RU" dirty="0" smtClean="0"/>
              <a:t>Изостудия «Акварель»</a:t>
            </a:r>
          </a:p>
          <a:p>
            <a:r>
              <a:rPr lang="ru-RU" dirty="0"/>
              <a:t>ДК «Дружба»  г. Чехов 1986г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663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 flipH="1">
            <a:off x="-2" y="1"/>
            <a:ext cx="9143999" cy="6752810"/>
            <a:chOff x="-318655" y="105188"/>
            <a:chExt cx="9462654" cy="6752812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V="1">
              <a:off x="-318655" y="105188"/>
              <a:ext cx="4723808" cy="6752812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4405152" y="105188"/>
              <a:ext cx="4738847" cy="6752812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323528" y="5661248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Микляев</a:t>
            </a:r>
            <a:r>
              <a:rPr lang="ru-RU" b="1" dirty="0" smtClean="0">
                <a:solidFill>
                  <a:schemeClr val="bg1"/>
                </a:solidFill>
              </a:rPr>
              <a:t>  Коля  </a:t>
            </a:r>
            <a:r>
              <a:rPr lang="ru-RU" dirty="0" smtClean="0">
                <a:solidFill>
                  <a:schemeClr val="bg1"/>
                </a:solidFill>
              </a:rPr>
              <a:t>10лет</a:t>
            </a:r>
          </a:p>
          <a:p>
            <a:r>
              <a:rPr lang="ru-RU" dirty="0">
                <a:solidFill>
                  <a:schemeClr val="bg1"/>
                </a:solidFill>
              </a:rPr>
              <a:t>Изостудия  «Акварель»</a:t>
            </a:r>
          </a:p>
          <a:p>
            <a:r>
              <a:rPr lang="ru-RU" dirty="0">
                <a:solidFill>
                  <a:schemeClr val="bg1"/>
                </a:solidFill>
              </a:rPr>
              <a:t>ДК «Дружба», </a:t>
            </a:r>
            <a:r>
              <a:rPr lang="ru-RU" dirty="0" err="1">
                <a:solidFill>
                  <a:schemeClr val="bg1"/>
                </a:solidFill>
              </a:rPr>
              <a:t>г.Чехов</a:t>
            </a:r>
            <a:r>
              <a:rPr lang="ru-RU" dirty="0">
                <a:solidFill>
                  <a:schemeClr val="bg1"/>
                </a:solidFill>
              </a:rPr>
              <a:t>,  </a:t>
            </a:r>
            <a:r>
              <a:rPr lang="ru-RU" dirty="0" smtClean="0">
                <a:solidFill>
                  <a:schemeClr val="bg1"/>
                </a:solidFill>
              </a:rPr>
              <a:t>1986г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27640" y="1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Сегодня я  возьму  с  собой  Тётку  и Фёдора Тимофеевича. 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Через минуту  они уже сидели в санях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66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203" y="0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Тётка нечаянно высунула из-под шубы голову…   Ей показалось, что она увидела  громадную, плохо освещённую комнату , полную чудовищ.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96136" y="5718583"/>
            <a:ext cx="3203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Коровина  Надя  </a:t>
            </a:r>
            <a:r>
              <a:rPr lang="ru-RU" dirty="0" smtClean="0"/>
              <a:t>10лет</a:t>
            </a:r>
          </a:p>
          <a:p>
            <a:pPr algn="r"/>
            <a:r>
              <a:rPr lang="ru-RU" dirty="0" smtClean="0"/>
              <a:t>Изостудия </a:t>
            </a:r>
            <a:r>
              <a:rPr lang="ru-RU" dirty="0"/>
              <a:t>«Акварель»</a:t>
            </a:r>
          </a:p>
          <a:p>
            <a:pPr algn="r"/>
            <a:r>
              <a:rPr lang="ru-RU" dirty="0"/>
              <a:t>ДК «Дружба»  г. Чехов 1986г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996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1880" y="0"/>
            <a:ext cx="522262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92696"/>
            <a:ext cx="3491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Тётка вскочила на тумбу и села.  Она поглядела на хозяина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24912" y="5733256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Босенко  Наташа</a:t>
            </a:r>
            <a:r>
              <a:rPr lang="ru-RU" dirty="0" smtClean="0"/>
              <a:t>,  9лет</a:t>
            </a:r>
          </a:p>
          <a:p>
            <a:pPr algn="ctr"/>
            <a:r>
              <a:rPr lang="ru-RU" dirty="0"/>
              <a:t>Изостудия «Акварель»</a:t>
            </a:r>
          </a:p>
          <a:p>
            <a:pPr algn="ctr"/>
            <a:r>
              <a:rPr lang="ru-RU" dirty="0"/>
              <a:t>Крюковская  СОШ, 2006г </a:t>
            </a:r>
          </a:p>
          <a:p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068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121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08" y="188640"/>
            <a:ext cx="38884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Глаза его, как всегда,  глядели серьёзно  и  ласково,  но лицо, в особенности  рот  и  зубы, были изуродованы широкой неподвижной улыбкой. 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5589240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Крылова  Светлана</a:t>
            </a:r>
            <a:r>
              <a:rPr lang="ru-RU" b="1" dirty="0" smtClean="0">
                <a:solidFill>
                  <a:schemeClr val="bg1"/>
                </a:solidFill>
              </a:rPr>
              <a:t>   </a:t>
            </a:r>
            <a:r>
              <a:rPr lang="ru-RU" dirty="0">
                <a:solidFill>
                  <a:schemeClr val="bg1"/>
                </a:solidFill>
              </a:rPr>
              <a:t>9</a:t>
            </a:r>
            <a:r>
              <a:rPr lang="ru-RU" dirty="0" smtClean="0">
                <a:solidFill>
                  <a:schemeClr val="bg1"/>
                </a:solidFill>
              </a:rPr>
              <a:t>лет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dirty="0">
                <a:solidFill>
                  <a:schemeClr val="bg1"/>
                </a:solidFill>
              </a:rPr>
              <a:t>Изостудия «Акварель</a:t>
            </a:r>
            <a:r>
              <a:rPr lang="ru-RU" dirty="0"/>
              <a:t>»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ДК «Дружба»  г. Чехов 1986г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862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5386"/>
            <a:ext cx="454994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76056" y="404664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 Тётки  запестрело  </a:t>
            </a:r>
          </a:p>
          <a:p>
            <a:r>
              <a:rPr lang="ru-RU" sz="2400" dirty="0" smtClean="0"/>
              <a:t>в  глазах  и  в  душе.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2420888"/>
            <a:ext cx="413927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 А Ш Т А Н К А  </a:t>
            </a:r>
          </a:p>
          <a:p>
            <a:pPr algn="ctr"/>
            <a:r>
              <a:rPr lang="ru-RU" sz="4400" b="1" dirty="0" smtClean="0">
                <a:ln w="11430"/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 Ц И Р К Е</a:t>
            </a:r>
            <a:endParaRPr lang="ru-RU" sz="4400" b="1" cap="none" spc="0" dirty="0">
              <a:ln w="11430"/>
              <a:solidFill>
                <a:srgbClr val="99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1457" y="5445224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Дьячкова</a:t>
            </a:r>
            <a:r>
              <a:rPr lang="ru-RU" b="1" dirty="0" smtClean="0"/>
              <a:t>  Катя   </a:t>
            </a:r>
            <a:r>
              <a:rPr lang="ru-RU" dirty="0" smtClean="0"/>
              <a:t>10лет</a:t>
            </a:r>
          </a:p>
          <a:p>
            <a:pPr algn="ctr"/>
            <a:r>
              <a:rPr lang="ru-RU" dirty="0"/>
              <a:t>Изостудия «Акварель»</a:t>
            </a:r>
          </a:p>
          <a:p>
            <a:pPr algn="ctr"/>
            <a:r>
              <a:rPr lang="ru-RU" dirty="0"/>
              <a:t>Крюковская  СОШ, </a:t>
            </a:r>
            <a:r>
              <a:rPr lang="ru-RU" dirty="0" smtClean="0"/>
              <a:t>2006г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800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-5057" y="-101315"/>
            <a:ext cx="9337407" cy="6957392"/>
            <a:chOff x="-193407" y="-88547"/>
            <a:chExt cx="9152754" cy="6957392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4067943" y="-73288"/>
              <a:ext cx="4891404" cy="6907768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93407" y="-88547"/>
              <a:ext cx="4906400" cy="6957392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467544" y="674467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Данилова  Аня  </a:t>
            </a:r>
            <a:r>
              <a:rPr lang="ru-RU" dirty="0" smtClean="0"/>
              <a:t> 9лет</a:t>
            </a:r>
          </a:p>
          <a:p>
            <a:pPr algn="ctr"/>
            <a:r>
              <a:rPr lang="ru-RU" dirty="0"/>
              <a:t>Изостудия «Акварель»</a:t>
            </a:r>
          </a:p>
          <a:p>
            <a:pPr algn="ctr"/>
            <a:r>
              <a:rPr lang="ru-RU" dirty="0"/>
              <a:t>Крюковская  СОШ, 2014г 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700808"/>
            <a:ext cx="237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1430"/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 А Ш Т А Н К А  </a:t>
            </a:r>
          </a:p>
          <a:p>
            <a:pPr algn="ctr"/>
            <a:r>
              <a:rPr lang="ru-RU" b="1" dirty="0">
                <a:ln w="11430"/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 Ц И Р К Е</a:t>
            </a:r>
          </a:p>
        </p:txBody>
      </p:sp>
    </p:spTree>
    <p:extLst>
      <p:ext uri="{BB962C8B-B14F-4D97-AF65-F5344CB8AC3E}">
        <p14:creationId xmlns:p14="http://schemas.microsoft.com/office/powerpoint/2010/main" val="193872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-854637" y="886630"/>
            <a:ext cx="6858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78082" y="586056"/>
            <a:ext cx="3635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Вот она  - Египетская  пирамида.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573618" y="5625441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Сонькина  Оксана  </a:t>
            </a:r>
            <a:r>
              <a:rPr lang="ru-RU" dirty="0" smtClean="0"/>
              <a:t>11лет</a:t>
            </a:r>
          </a:p>
          <a:p>
            <a:pPr algn="ctr"/>
            <a:r>
              <a:rPr lang="ru-RU" dirty="0" smtClean="0"/>
              <a:t>Изостудия «Акварель»</a:t>
            </a:r>
          </a:p>
          <a:p>
            <a:pPr algn="ctr"/>
            <a:r>
              <a:rPr lang="ru-RU" dirty="0" smtClean="0"/>
              <a:t>Крюковская  СОШ, 1992г </a:t>
            </a:r>
          </a:p>
          <a:p>
            <a:pPr algn="ctr"/>
            <a:r>
              <a:rPr lang="ru-RU" b="1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15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" y="-27559"/>
            <a:ext cx="5472612" cy="6885559"/>
            <a:chOff x="1547662" y="-31819"/>
            <a:chExt cx="5472612" cy="6885559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2391578" y="2225045"/>
              <a:ext cx="3784781" cy="5472610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2481548" y="-965705"/>
              <a:ext cx="3604838" cy="5472609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5754818" y="5388920"/>
            <a:ext cx="32096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Царёва  Полина,  </a:t>
            </a:r>
            <a:r>
              <a:rPr lang="ru-RU" dirty="0" smtClean="0"/>
              <a:t> 9лет</a:t>
            </a:r>
          </a:p>
          <a:p>
            <a:pPr algn="ctr"/>
            <a:r>
              <a:rPr lang="ru-RU" dirty="0"/>
              <a:t>Изостудия «Акварель»</a:t>
            </a:r>
          </a:p>
          <a:p>
            <a:pPr algn="ctr"/>
            <a:r>
              <a:rPr lang="ru-RU" dirty="0"/>
              <a:t>Крюковская  СОШ, </a:t>
            </a:r>
            <a:r>
              <a:rPr lang="ru-RU" dirty="0" smtClean="0"/>
              <a:t>2014г </a:t>
            </a:r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75589" y="1451693"/>
            <a:ext cx="3419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1430"/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 А Ш Т А Н К А  </a:t>
            </a:r>
          </a:p>
          <a:p>
            <a:pPr algn="ctr"/>
            <a:r>
              <a:rPr lang="ru-RU" b="1" dirty="0">
                <a:ln w="11430"/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 Ц И Р К Е</a:t>
            </a:r>
          </a:p>
        </p:txBody>
      </p:sp>
    </p:spTree>
    <p:extLst>
      <p:ext uri="{BB962C8B-B14F-4D97-AF65-F5344CB8AC3E}">
        <p14:creationId xmlns:p14="http://schemas.microsoft.com/office/powerpoint/2010/main" val="410503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6488" y="1628800"/>
            <a:ext cx="7200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Arial Narrow" panose="020B0606020202030204" pitchFamily="34" charset="0"/>
              </a:rPr>
              <a:t>Художники:</a:t>
            </a:r>
          </a:p>
          <a:p>
            <a:pPr algn="ctr"/>
            <a:r>
              <a:rPr lang="ru-RU" sz="4000" dirty="0" smtClean="0">
                <a:latin typeface="Arial Narrow" panose="020B0606020202030204" pitchFamily="34" charset="0"/>
              </a:rPr>
              <a:t> ученики изостудии «Акварель».</a:t>
            </a:r>
          </a:p>
          <a:p>
            <a:pPr algn="ctr"/>
            <a:r>
              <a:rPr lang="ru-RU" sz="4000" dirty="0" smtClean="0">
                <a:latin typeface="Arial Narrow" panose="020B0606020202030204" pitchFamily="34" charset="0"/>
              </a:rPr>
              <a:t>   </a:t>
            </a:r>
          </a:p>
          <a:p>
            <a:pPr algn="ctr"/>
            <a:r>
              <a:rPr lang="ru-RU" sz="3200" dirty="0" smtClean="0">
                <a:latin typeface="Arial Narrow" panose="020B0606020202030204" pitchFamily="34" charset="0"/>
              </a:rPr>
              <a:t>Преподаватель </a:t>
            </a:r>
            <a:r>
              <a:rPr lang="ru-RU" sz="4000" dirty="0" smtClean="0">
                <a:latin typeface="Arial Narrow" panose="020B0606020202030204" pitchFamily="34" charset="0"/>
              </a:rPr>
              <a:t> </a:t>
            </a:r>
            <a:r>
              <a:rPr lang="ru-RU" sz="4000" dirty="0" err="1" smtClean="0">
                <a:latin typeface="Arial Narrow" panose="020B0606020202030204" pitchFamily="34" charset="0"/>
              </a:rPr>
              <a:t>Притчиева</a:t>
            </a:r>
            <a:r>
              <a:rPr lang="ru-RU" sz="4000" dirty="0" smtClean="0">
                <a:latin typeface="Arial Narrow" panose="020B0606020202030204" pitchFamily="34" charset="0"/>
              </a:rPr>
              <a:t> Нина  Григорьевна.</a:t>
            </a:r>
            <a:endParaRPr lang="ru-RU" sz="4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72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6180" y="85708"/>
            <a:ext cx="5292080" cy="6851546"/>
            <a:chOff x="1547664" y="6448"/>
            <a:chExt cx="4824536" cy="6851546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 flipH="1" flipV="1">
              <a:off x="2293189" y="2778983"/>
              <a:ext cx="3338421" cy="4819601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2203366" y="-649254"/>
              <a:ext cx="3513132" cy="4824535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5622032" y="5268043"/>
            <a:ext cx="3491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Велижанская</a:t>
            </a:r>
            <a:r>
              <a:rPr lang="ru-RU" b="1" dirty="0" smtClean="0"/>
              <a:t>  </a:t>
            </a:r>
            <a:r>
              <a:rPr lang="ru-RU" b="1" dirty="0" err="1" smtClean="0"/>
              <a:t>Виталина</a:t>
            </a:r>
            <a:r>
              <a:rPr lang="ru-RU" b="1" dirty="0" smtClean="0"/>
              <a:t>,  </a:t>
            </a:r>
            <a:r>
              <a:rPr lang="ru-RU" dirty="0" smtClean="0"/>
              <a:t>9лет</a:t>
            </a:r>
          </a:p>
          <a:p>
            <a:pPr algn="ctr"/>
            <a:r>
              <a:rPr lang="ru-RU" dirty="0"/>
              <a:t>Изостудия «Акварель»</a:t>
            </a:r>
          </a:p>
          <a:p>
            <a:pPr algn="ctr"/>
            <a:r>
              <a:rPr lang="ru-RU" dirty="0"/>
              <a:t>Крюковская  СОШ, 2014г 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22032" y="1519107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1430"/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 А Ш Т А Н К А  </a:t>
            </a:r>
          </a:p>
          <a:p>
            <a:pPr algn="ctr"/>
            <a:r>
              <a:rPr lang="ru-RU" b="1" dirty="0">
                <a:ln w="11430"/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 Ц И Р К Е</a:t>
            </a:r>
          </a:p>
        </p:txBody>
      </p:sp>
    </p:spTree>
    <p:extLst>
      <p:ext uri="{BB962C8B-B14F-4D97-AF65-F5344CB8AC3E}">
        <p14:creationId xmlns:p14="http://schemas.microsoft.com/office/powerpoint/2010/main" val="244182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905189" y="901126"/>
            <a:ext cx="6842809" cy="5040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36496" y="375049"/>
            <a:ext cx="41440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Он вынул из кармана дудочку и заиграл.  Тётка, не вынося музыки, беспокойно задвигалась  и завыла. </a:t>
            </a:r>
          </a:p>
          <a:p>
            <a:r>
              <a:rPr lang="ru-RU" sz="2000" dirty="0" smtClean="0"/>
              <a:t>Со всех сторон послышался рёв  и  аплодисменты.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697267" y="5517232"/>
            <a:ext cx="29729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Егорова  Надя  </a:t>
            </a:r>
            <a:r>
              <a:rPr lang="ru-RU" dirty="0" smtClean="0"/>
              <a:t>12лет</a:t>
            </a:r>
          </a:p>
          <a:p>
            <a:pPr algn="ctr"/>
            <a:r>
              <a:rPr lang="ru-RU" dirty="0"/>
              <a:t>Изостудия «Акварель»</a:t>
            </a:r>
          </a:p>
          <a:p>
            <a:pPr algn="ctr"/>
            <a:r>
              <a:rPr lang="ru-RU" dirty="0"/>
              <a:t>Крюковская  СОШ, </a:t>
            </a:r>
            <a:r>
              <a:rPr lang="ru-RU" dirty="0" smtClean="0"/>
              <a:t>1</a:t>
            </a:r>
            <a:r>
              <a:rPr lang="ru-RU" dirty="0"/>
              <a:t>9</a:t>
            </a:r>
            <a:r>
              <a:rPr lang="ru-RU" dirty="0" smtClean="0"/>
              <a:t>92г 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557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088444" y="873442"/>
            <a:ext cx="6881977" cy="51614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32656"/>
            <a:ext cx="385192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800" dirty="0" smtClean="0"/>
              <a:t>Каштанка!  Каштанка!</a:t>
            </a:r>
          </a:p>
          <a:p>
            <a:r>
              <a:rPr lang="ru-RU" sz="2800" dirty="0" smtClean="0"/>
              <a:t>Тётка вздрогнула  и  посмотрела  туда, где  кричали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5085184"/>
            <a:ext cx="3769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Шмакова  Надя  </a:t>
            </a:r>
            <a:r>
              <a:rPr lang="ru-RU" dirty="0" smtClean="0"/>
              <a:t>13лет</a:t>
            </a:r>
          </a:p>
          <a:p>
            <a:pPr algn="ctr"/>
            <a:r>
              <a:rPr lang="ru-RU" dirty="0"/>
              <a:t>Изостудия «Акварель»</a:t>
            </a:r>
          </a:p>
          <a:p>
            <a:pPr algn="ctr"/>
            <a:r>
              <a:rPr lang="ru-RU" dirty="0"/>
              <a:t>Крюковская  СОШ,  </a:t>
            </a:r>
            <a:r>
              <a:rPr lang="ru-RU" dirty="0" smtClean="0"/>
              <a:t>2006г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64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990205" y="-15632"/>
            <a:ext cx="5124099" cy="6847303"/>
            <a:chOff x="1475654" y="10697"/>
            <a:chExt cx="4620045" cy="6304382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2148317" y="2396295"/>
              <a:ext cx="3246121" cy="4591448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 flipV="1">
              <a:off x="2165393" y="-679042"/>
              <a:ext cx="3240567" cy="4620045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283788" y="405359"/>
            <a:ext cx="3706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Затем она переходила с рук на руки, лизала чьи-то руки и лица, подвигалась всё выше и выше и наконец попала на галёрку …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82080" y="5661248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Загальская</a:t>
            </a:r>
            <a:r>
              <a:rPr lang="ru-RU" b="1" dirty="0" smtClean="0"/>
              <a:t>  Варя</a:t>
            </a:r>
            <a:r>
              <a:rPr lang="ru-RU" b="1" dirty="0"/>
              <a:t> </a:t>
            </a:r>
            <a:r>
              <a:rPr lang="ru-RU" b="1" dirty="0" smtClean="0"/>
              <a:t>  </a:t>
            </a:r>
            <a:r>
              <a:rPr lang="ru-RU" dirty="0" smtClean="0"/>
              <a:t>8 лет,  </a:t>
            </a:r>
            <a:endParaRPr lang="ru-RU" dirty="0"/>
          </a:p>
          <a:p>
            <a:pPr algn="ctr"/>
            <a:r>
              <a:rPr lang="ru-RU" dirty="0"/>
              <a:t>Изостудия «Акварель»</a:t>
            </a:r>
          </a:p>
          <a:p>
            <a:pPr algn="ctr"/>
            <a:r>
              <a:rPr lang="ru-RU" dirty="0"/>
              <a:t>Крюковская  СОШ, </a:t>
            </a:r>
            <a:r>
              <a:rPr lang="ru-RU" dirty="0" smtClean="0"/>
              <a:t>2014г </a:t>
            </a:r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8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052736"/>
            <a:ext cx="626469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ru-RU" sz="3200" dirty="0" smtClean="0"/>
              <a:t>Редакторы:</a:t>
            </a:r>
          </a:p>
          <a:p>
            <a:endParaRPr lang="ru-RU" sz="2000" dirty="0" smtClean="0"/>
          </a:p>
          <a:p>
            <a:r>
              <a:rPr lang="ru-RU" sz="3200" dirty="0" err="1" smtClean="0"/>
              <a:t>Притчиева</a:t>
            </a:r>
            <a:r>
              <a:rPr lang="ru-RU" sz="3200" dirty="0" smtClean="0"/>
              <a:t>  Нина  Григорьевна -   </a:t>
            </a:r>
          </a:p>
          <a:p>
            <a:r>
              <a:rPr lang="ru-RU" sz="2800" dirty="0"/>
              <a:t>п</a:t>
            </a:r>
            <a:r>
              <a:rPr lang="ru-RU" sz="2800" dirty="0" smtClean="0"/>
              <a:t>реподаватель  изобразительного  искусства</a:t>
            </a:r>
          </a:p>
          <a:p>
            <a:endParaRPr lang="ru-RU" dirty="0" smtClean="0"/>
          </a:p>
          <a:p>
            <a:r>
              <a:rPr lang="ru-RU" sz="3200" dirty="0" err="1" smtClean="0"/>
              <a:t>Притчиева</a:t>
            </a:r>
            <a:r>
              <a:rPr lang="ru-RU" sz="3200" dirty="0" smtClean="0"/>
              <a:t>  Ирина  Григорьевна - </a:t>
            </a:r>
            <a:r>
              <a:rPr lang="ru-RU" sz="2800" dirty="0" smtClean="0"/>
              <a:t>преподаватель информатики </a:t>
            </a:r>
          </a:p>
          <a:p>
            <a:endParaRPr lang="ru-RU" sz="2800" dirty="0" smtClean="0"/>
          </a:p>
          <a:p>
            <a:pPr algn="ctr"/>
            <a:r>
              <a:rPr lang="ru-RU" sz="2800" dirty="0"/>
              <a:t>г</a:t>
            </a:r>
            <a:r>
              <a:rPr lang="ru-RU" sz="2800" dirty="0" smtClean="0"/>
              <a:t>. Чехов   2014г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4497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3849" y="1124744"/>
            <a:ext cx="5747086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Самый  любимый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детьми  рассказ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А.П.  Чехова</a:t>
            </a:r>
          </a:p>
          <a:p>
            <a:pPr algn="ctr"/>
            <a:endParaRPr lang="ru-RU" sz="2400" b="1" cap="none" spc="0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«КАШТАНКА»</a:t>
            </a:r>
            <a:endParaRPr lang="ru-RU" sz="5400" b="1" cap="none" spc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167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057052" y="794865"/>
            <a:ext cx="6885011" cy="52952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20688"/>
            <a:ext cx="42839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«А ты хорошая, смешная! – сказал незнакомец. – Совсем лисичка! </a:t>
            </a:r>
          </a:p>
          <a:p>
            <a:r>
              <a:rPr lang="ru-RU" sz="2000" dirty="0" smtClean="0"/>
              <a:t>Ну, что ж, делать нечего, пойдём со мной!  Может быть, ты и сгодишься на что-нибудь…</a:t>
            </a:r>
          </a:p>
          <a:p>
            <a:r>
              <a:rPr lang="ru-RU" sz="2000" dirty="0" smtClean="0"/>
              <a:t>-  Вот что…  ты  будешь  -  Тётка… </a:t>
            </a:r>
          </a:p>
          <a:p>
            <a:r>
              <a:rPr lang="ru-RU" sz="2000" dirty="0" smtClean="0"/>
              <a:t>Понимаешь?  Тётка!»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5733256"/>
            <a:ext cx="3312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Горшенина  Маша  </a:t>
            </a:r>
            <a:r>
              <a:rPr lang="ru-RU" dirty="0" smtClean="0"/>
              <a:t>8лет</a:t>
            </a:r>
          </a:p>
          <a:p>
            <a:pPr algn="ctr"/>
            <a:r>
              <a:rPr lang="ru-RU" dirty="0"/>
              <a:t>Изостудия  «Акварель»</a:t>
            </a:r>
          </a:p>
          <a:p>
            <a:pPr algn="ctr"/>
            <a:r>
              <a:rPr lang="ru-RU" dirty="0"/>
              <a:t>ДК «Дружба», </a:t>
            </a:r>
            <a:r>
              <a:rPr lang="ru-RU" dirty="0" err="1"/>
              <a:t>г.Чехов</a:t>
            </a:r>
            <a:r>
              <a:rPr lang="ru-RU" dirty="0"/>
              <a:t>,  1986г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302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9601" y="0"/>
            <a:ext cx="936743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0032" y="18871"/>
            <a:ext cx="4298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Кот неподвижно сидел на матрасике и делал вид, что спит. Гусь, вытягивая шею и топчась на одном  месте, продолжал говорить о чём-то быстро и горячо. По-видимому, это был очень умный гусь.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80112" y="5733256"/>
            <a:ext cx="3203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</a:rPr>
              <a:t>Алёшкина  Дина   </a:t>
            </a:r>
            <a:r>
              <a:rPr lang="ru-RU" dirty="0" smtClean="0">
                <a:solidFill>
                  <a:schemeClr val="bg1"/>
                </a:solidFill>
              </a:rPr>
              <a:t>12лет</a:t>
            </a:r>
            <a:endParaRPr lang="ru-RU" dirty="0">
              <a:solidFill>
                <a:schemeClr val="bg1"/>
              </a:solidFill>
            </a:endParaRPr>
          </a:p>
          <a:p>
            <a:pPr algn="r"/>
            <a:r>
              <a:rPr lang="ru-RU" dirty="0">
                <a:solidFill>
                  <a:schemeClr val="bg1"/>
                </a:solidFill>
              </a:rPr>
              <a:t>Изостудия  «Акварель»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Крюковская  СОШ , 1992г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08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91880" y="188640"/>
            <a:ext cx="4320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Каштанка отскочила,  присела на все четыре лапы и, протягивая к коту морду,  залилась громким, визгливым лаем;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79384" y="5085184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Константинова  Лена  12лет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Изостудия  </a:t>
            </a:r>
            <a:r>
              <a:rPr lang="ru-RU" dirty="0">
                <a:solidFill>
                  <a:schemeClr val="bg1"/>
                </a:solidFill>
              </a:rPr>
              <a:t>«Акварель»</a:t>
            </a:r>
          </a:p>
          <a:p>
            <a:pPr algn="r"/>
            <a:r>
              <a:rPr lang="ru-RU" dirty="0">
                <a:solidFill>
                  <a:schemeClr val="bg1"/>
                </a:solidFill>
              </a:rPr>
              <a:t>ДК «Дружба», </a:t>
            </a:r>
            <a:r>
              <a:rPr lang="ru-RU" dirty="0" err="1">
                <a:solidFill>
                  <a:schemeClr val="bg1"/>
                </a:solidFill>
              </a:rPr>
              <a:t>г.Чехов</a:t>
            </a:r>
            <a:r>
              <a:rPr lang="ru-RU" dirty="0">
                <a:solidFill>
                  <a:schemeClr val="bg1"/>
                </a:solidFill>
              </a:rPr>
              <a:t>,  1986г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791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065038" y="1054482"/>
            <a:ext cx="6954611" cy="48245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67536" y="404664"/>
            <a:ext cx="4176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dirty="0" smtClean="0"/>
              <a:t>Караул! Пожар!  Горим!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Иван Иванович подбежал к П, взял  в  клюв верёвку и зазвонил в колокол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299043" y="5733256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Гулина</a:t>
            </a:r>
            <a:r>
              <a:rPr lang="ru-RU" b="1" dirty="0" smtClean="0"/>
              <a:t>  Татьяна</a:t>
            </a:r>
            <a:r>
              <a:rPr lang="ru-RU" dirty="0" smtClean="0"/>
              <a:t>, 12лет</a:t>
            </a:r>
          </a:p>
          <a:p>
            <a:r>
              <a:rPr lang="ru-RU" dirty="0" smtClean="0"/>
              <a:t>Изостудия «Акварель»</a:t>
            </a:r>
            <a:endParaRPr lang="ru-RU" dirty="0"/>
          </a:p>
          <a:p>
            <a:r>
              <a:rPr lang="ru-RU" dirty="0" smtClean="0"/>
              <a:t>Крюковская  СОШ,  1992г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448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113591" y="877947"/>
            <a:ext cx="7031410" cy="52714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620688"/>
            <a:ext cx="3563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Получилось  то, что незнакомец называл египетской пирамидой.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5517232"/>
            <a:ext cx="3814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Мезенцев  Алёша    </a:t>
            </a:r>
            <a:r>
              <a:rPr lang="ru-RU" dirty="0" smtClean="0"/>
              <a:t>10лет</a:t>
            </a:r>
          </a:p>
          <a:p>
            <a:r>
              <a:rPr lang="ru-RU" dirty="0" smtClean="0"/>
              <a:t>Изостудия  «Акварель»</a:t>
            </a:r>
          </a:p>
          <a:p>
            <a:r>
              <a:rPr lang="ru-RU" dirty="0" smtClean="0"/>
              <a:t>ДК «Дружба», </a:t>
            </a:r>
            <a:r>
              <a:rPr lang="ru-RU" dirty="0" err="1" smtClean="0"/>
              <a:t>г.Чехов</a:t>
            </a:r>
            <a:r>
              <a:rPr lang="ru-RU" dirty="0" smtClean="0"/>
              <a:t>,  1986г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821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6016" y="332656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Пора нам, Тётка , делом заняться.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Я хочу из тебя актрису сделать… 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И он стал учить её разным наукам.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852302" y="5657671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err="1" smtClean="0"/>
              <a:t>Козеева</a:t>
            </a:r>
            <a:r>
              <a:rPr lang="ru-RU" b="1" dirty="0" smtClean="0"/>
              <a:t>  Надя,  </a:t>
            </a:r>
            <a:r>
              <a:rPr lang="ru-RU" dirty="0" smtClean="0"/>
              <a:t>9лет</a:t>
            </a:r>
          </a:p>
          <a:p>
            <a:pPr algn="r"/>
            <a:r>
              <a:rPr lang="ru-RU" dirty="0"/>
              <a:t>Изостудия  «Акварель»</a:t>
            </a:r>
          </a:p>
          <a:p>
            <a:pPr algn="r"/>
            <a:r>
              <a:rPr lang="ru-RU" dirty="0"/>
              <a:t>ДК «Дружба», </a:t>
            </a:r>
            <a:r>
              <a:rPr lang="ru-RU" dirty="0" err="1"/>
              <a:t>г.Чехов</a:t>
            </a:r>
            <a:r>
              <a:rPr lang="ru-RU" dirty="0"/>
              <a:t>,  1986г</a:t>
            </a: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406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2014</TotalTime>
  <Words>732</Words>
  <Application>Microsoft Office PowerPoint</Application>
  <PresentationFormat>Экран (4:3)</PresentationFormat>
  <Paragraphs>120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ВЫСТАВКА   «Чехов в рисунках детей»</dc:title>
  <dc:creator>Тётушки</dc:creator>
  <cp:lastModifiedBy>Пользователь</cp:lastModifiedBy>
  <cp:revision>152</cp:revision>
  <cp:lastPrinted>2014-04-15T20:00:43Z</cp:lastPrinted>
  <dcterms:created xsi:type="dcterms:W3CDTF">2013-02-05T17:10:11Z</dcterms:created>
  <dcterms:modified xsi:type="dcterms:W3CDTF">2015-01-11T13:36:36Z</dcterms:modified>
</cp:coreProperties>
</file>