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ACFB82-5FB2-48BA-84F4-ECB02E2E7E9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B60515A0-6DFD-4846-929D-B23FFEBEB36B}">
      <dgm:prSet custT="1"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 О</a:t>
          </a:r>
          <a:r>
            <a:rPr kumimoji="0" lang="ru-RU" alt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бщая формула: МО</a:t>
          </a:r>
        </a:p>
      </dgm:t>
    </dgm:pt>
    <dgm:pt modelId="{EA7B5F04-1838-4061-AB75-2D50F20CA614}" type="parTrans" cxnId="{7A079A16-C1B6-45A6-B00A-0E02BDDEEFDE}">
      <dgm:prSet/>
      <dgm:spPr/>
      <dgm:t>
        <a:bodyPr/>
        <a:lstStyle/>
        <a:p>
          <a:endParaRPr lang="ru-RU"/>
        </a:p>
      </dgm:t>
    </dgm:pt>
    <dgm:pt modelId="{022A512E-54CE-4205-9805-22CAA25433AA}" type="sibTrans" cxnId="{7A079A16-C1B6-45A6-B00A-0E02BDDEEFDE}">
      <dgm:prSet/>
      <dgm:spPr/>
      <dgm:t>
        <a:bodyPr/>
        <a:lstStyle/>
        <a:p>
          <a:endParaRPr lang="ru-RU"/>
        </a:p>
      </dgm:t>
    </dgm:pt>
    <dgm:pt modelId="{7108BE81-EB35-483B-B387-C9DE410B0853}">
      <dgm:prSet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  основной оксид</a:t>
          </a:r>
        </a:p>
      </dgm:t>
    </dgm:pt>
    <dgm:pt modelId="{3A20727E-229E-4A80-9C3B-3D2BCD6AD8AF}" type="parTrans" cxnId="{23EBEDDA-9547-49FD-83C7-8714B87447BC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7BFFC442-1143-466F-9696-8C00616D18D2}" type="sibTrans" cxnId="{23EBEDDA-9547-49FD-83C7-8714B87447BC}">
      <dgm:prSet/>
      <dgm:spPr/>
      <dgm:t>
        <a:bodyPr/>
        <a:lstStyle/>
        <a:p>
          <a:endParaRPr lang="ru-RU"/>
        </a:p>
      </dgm:t>
    </dgm:pt>
    <dgm:pt modelId="{587ABBF5-2D8C-481C-AFF4-5724F0A87C01}">
      <dgm:prSet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 твердые кристаллические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 вещества</a:t>
          </a:r>
        </a:p>
      </dgm:t>
    </dgm:pt>
    <dgm:pt modelId="{B7DA9C9C-FF26-4259-92D5-75F852B6F566}" type="parTrans" cxnId="{35481ED5-1E47-494E-B0DA-C00E9E08C979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31092F5D-9902-4B3C-82D9-C341C77B7381}" type="sibTrans" cxnId="{35481ED5-1E47-494E-B0DA-C00E9E08C979}">
      <dgm:prSet/>
      <dgm:spPr/>
      <dgm:t>
        <a:bodyPr/>
        <a:lstStyle/>
        <a:p>
          <a:endParaRPr lang="ru-RU"/>
        </a:p>
      </dgm:t>
    </dgm:pt>
    <dgm:pt modelId="{5746CB90-8158-4F83-B89F-AFAB9B5F1874}">
      <dgm:prSet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AutoNum type="arabicParenR"/>
            <a:tabLst/>
          </a:pPr>
          <a:r>
            <a:rPr kumimoji="0" lang="ru-RU" altLang="ru-RU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МО + Н2О=  ;  2) МО + </a:t>
          </a:r>
          <a:r>
            <a:rPr kumimoji="0" lang="ru-RU" altLang="ru-RU" sz="3600" b="0" i="0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кисл.окс</a:t>
          </a:r>
          <a:r>
            <a:rPr kumimoji="0" lang="ru-RU" altLang="ru-RU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=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3)  МО + к-та =;  4)МО + </a:t>
          </a:r>
          <a:r>
            <a:rPr kumimoji="0" lang="ru-RU" altLang="ru-RU" sz="3600" b="0" i="0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амфот.окс</a:t>
          </a:r>
          <a:r>
            <a:rPr kumimoji="0" lang="ru-RU" altLang="ru-RU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=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5)  МО + </a:t>
          </a:r>
          <a:r>
            <a:rPr kumimoji="0" lang="ru-RU" altLang="ru-RU" sz="3600" b="0" i="0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амфот</a:t>
          </a:r>
          <a:r>
            <a:rPr kumimoji="0" lang="ru-RU" altLang="ru-RU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. гидроксид=</a:t>
          </a:r>
        </a:p>
      </dgm:t>
    </dgm:pt>
    <dgm:pt modelId="{C080B768-7193-434C-973B-F8FB13D9F06A}" type="parTrans" cxnId="{342E0A7A-B05D-456E-8D69-667A4019C22A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A2B13FC-B614-4408-8F2D-EDC8C8DD35C6}" type="sibTrans" cxnId="{342E0A7A-B05D-456E-8D69-667A4019C22A}">
      <dgm:prSet/>
      <dgm:spPr/>
      <dgm:t>
        <a:bodyPr/>
        <a:lstStyle/>
        <a:p>
          <a:endParaRPr lang="ru-RU"/>
        </a:p>
      </dgm:t>
    </dgm:pt>
    <dgm:pt modelId="{2C85F247-3623-465D-B7CA-C7D8E59A289A}" type="pres">
      <dgm:prSet presAssocID="{FDACFB82-5FB2-48BA-84F4-ECB02E2E7E9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B3EECD3-925D-4AC9-9273-C93CEBFD8B46}" type="pres">
      <dgm:prSet presAssocID="{B60515A0-6DFD-4846-929D-B23FFEBEB36B}" presName="hierRoot1" presStyleCnt="0">
        <dgm:presLayoutVars>
          <dgm:hierBranch val="r"/>
        </dgm:presLayoutVars>
      </dgm:prSet>
      <dgm:spPr/>
    </dgm:pt>
    <dgm:pt modelId="{2121C97C-3C4E-44AA-9B8E-F2474694544A}" type="pres">
      <dgm:prSet presAssocID="{B60515A0-6DFD-4846-929D-B23FFEBEB36B}" presName="rootComposite1" presStyleCnt="0"/>
      <dgm:spPr/>
    </dgm:pt>
    <dgm:pt modelId="{61D838CC-AEA5-436F-8CC3-C1955F24E863}" type="pres">
      <dgm:prSet presAssocID="{B60515A0-6DFD-4846-929D-B23FFEBEB36B}" presName="rootText1" presStyleLbl="node0" presStyleIdx="0" presStyleCnt="1" custScaleX="162049" custScaleY="673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BE9A62-5FAB-46EB-92D7-DACDDDF2F37F}" type="pres">
      <dgm:prSet presAssocID="{B60515A0-6DFD-4846-929D-B23FFEBEB36B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9AB8F0E-CF7E-4382-9BA4-373976A09F4B}" type="pres">
      <dgm:prSet presAssocID="{B60515A0-6DFD-4846-929D-B23FFEBEB36B}" presName="hierChild2" presStyleCnt="0"/>
      <dgm:spPr/>
    </dgm:pt>
    <dgm:pt modelId="{986BAB09-3A07-47A7-9803-AF4C513268BC}" type="pres">
      <dgm:prSet presAssocID="{3A20727E-229E-4A80-9C3B-3D2BCD6AD8AF}" presName="Name50" presStyleLbl="parChTrans1D2" presStyleIdx="0" presStyleCnt="3"/>
      <dgm:spPr/>
      <dgm:t>
        <a:bodyPr/>
        <a:lstStyle/>
        <a:p>
          <a:endParaRPr lang="ru-RU"/>
        </a:p>
      </dgm:t>
    </dgm:pt>
    <dgm:pt modelId="{D50894DA-DD9D-4955-A892-D519095D63E8}" type="pres">
      <dgm:prSet presAssocID="{7108BE81-EB35-483B-B387-C9DE410B0853}" presName="hierRoot2" presStyleCnt="0">
        <dgm:presLayoutVars>
          <dgm:hierBranch/>
        </dgm:presLayoutVars>
      </dgm:prSet>
      <dgm:spPr/>
    </dgm:pt>
    <dgm:pt modelId="{5A648CDE-1745-4EEC-9063-6D0145C3B03D}" type="pres">
      <dgm:prSet presAssocID="{7108BE81-EB35-483B-B387-C9DE410B0853}" presName="rootComposite" presStyleCnt="0"/>
      <dgm:spPr/>
    </dgm:pt>
    <dgm:pt modelId="{A0031CE1-12B3-4C31-84B7-3A720D64208C}" type="pres">
      <dgm:prSet presAssocID="{7108BE81-EB35-483B-B387-C9DE410B0853}" presName="rootText" presStyleLbl="node2" presStyleIdx="0" presStyleCnt="3" custScaleX="217169" custScaleY="736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6472ACA-B1BC-4DF4-ACC9-991CBFC78515}" type="pres">
      <dgm:prSet presAssocID="{7108BE81-EB35-483B-B387-C9DE410B0853}" presName="rootConnector" presStyleLbl="node2" presStyleIdx="0" presStyleCnt="3"/>
      <dgm:spPr/>
      <dgm:t>
        <a:bodyPr/>
        <a:lstStyle/>
        <a:p>
          <a:endParaRPr lang="ru-RU"/>
        </a:p>
      </dgm:t>
    </dgm:pt>
    <dgm:pt modelId="{594EC4D2-BFBD-4D32-A93F-D2B044C6823E}" type="pres">
      <dgm:prSet presAssocID="{7108BE81-EB35-483B-B387-C9DE410B0853}" presName="hierChild4" presStyleCnt="0"/>
      <dgm:spPr/>
    </dgm:pt>
    <dgm:pt modelId="{04A1092D-4786-46B1-BF07-0EDFCEB63113}" type="pres">
      <dgm:prSet presAssocID="{7108BE81-EB35-483B-B387-C9DE410B0853}" presName="hierChild5" presStyleCnt="0"/>
      <dgm:spPr/>
    </dgm:pt>
    <dgm:pt modelId="{B52CBAA1-07E9-4B74-AF41-B53C0DBA3970}" type="pres">
      <dgm:prSet presAssocID="{B7DA9C9C-FF26-4259-92D5-75F852B6F566}" presName="Name50" presStyleLbl="parChTrans1D2" presStyleIdx="1" presStyleCnt="3"/>
      <dgm:spPr/>
      <dgm:t>
        <a:bodyPr/>
        <a:lstStyle/>
        <a:p>
          <a:endParaRPr lang="ru-RU"/>
        </a:p>
      </dgm:t>
    </dgm:pt>
    <dgm:pt modelId="{ED02F580-2476-444D-A9C7-1D4AB440C92B}" type="pres">
      <dgm:prSet presAssocID="{587ABBF5-2D8C-481C-AFF4-5724F0A87C01}" presName="hierRoot2" presStyleCnt="0">
        <dgm:presLayoutVars>
          <dgm:hierBranch/>
        </dgm:presLayoutVars>
      </dgm:prSet>
      <dgm:spPr/>
    </dgm:pt>
    <dgm:pt modelId="{4E3A6E39-8405-4357-9E5D-DB116A79680F}" type="pres">
      <dgm:prSet presAssocID="{587ABBF5-2D8C-481C-AFF4-5724F0A87C01}" presName="rootComposite" presStyleCnt="0"/>
      <dgm:spPr/>
    </dgm:pt>
    <dgm:pt modelId="{02A5995B-1245-4D62-B65D-60DBF6D13FDC}" type="pres">
      <dgm:prSet presAssocID="{587ABBF5-2D8C-481C-AFF4-5724F0A87C01}" presName="rootText" presStyleLbl="node2" presStyleIdx="1" presStyleCnt="3" custScaleX="217169" custScaleY="741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03BA1B2-DABF-4E7D-9BC5-A9A3625FCD98}" type="pres">
      <dgm:prSet presAssocID="{587ABBF5-2D8C-481C-AFF4-5724F0A87C01}" presName="rootConnector" presStyleLbl="node2" presStyleIdx="1" presStyleCnt="3"/>
      <dgm:spPr/>
      <dgm:t>
        <a:bodyPr/>
        <a:lstStyle/>
        <a:p>
          <a:endParaRPr lang="ru-RU"/>
        </a:p>
      </dgm:t>
    </dgm:pt>
    <dgm:pt modelId="{A9B09A5A-94C4-423D-BF1E-75D95C28B58D}" type="pres">
      <dgm:prSet presAssocID="{587ABBF5-2D8C-481C-AFF4-5724F0A87C01}" presName="hierChild4" presStyleCnt="0"/>
      <dgm:spPr/>
    </dgm:pt>
    <dgm:pt modelId="{DB63770F-22DD-49A4-97F5-B55AA291AD5C}" type="pres">
      <dgm:prSet presAssocID="{587ABBF5-2D8C-481C-AFF4-5724F0A87C01}" presName="hierChild5" presStyleCnt="0"/>
      <dgm:spPr/>
    </dgm:pt>
    <dgm:pt modelId="{7F459B46-2BF7-479B-A399-85D042D36D4E}" type="pres">
      <dgm:prSet presAssocID="{C080B768-7193-434C-973B-F8FB13D9F06A}" presName="Name50" presStyleLbl="parChTrans1D2" presStyleIdx="2" presStyleCnt="3"/>
      <dgm:spPr/>
      <dgm:t>
        <a:bodyPr/>
        <a:lstStyle/>
        <a:p>
          <a:endParaRPr lang="ru-RU"/>
        </a:p>
      </dgm:t>
    </dgm:pt>
    <dgm:pt modelId="{5481DAB8-752A-4D81-82EE-18CC3BF19C6F}" type="pres">
      <dgm:prSet presAssocID="{5746CB90-8158-4F83-B89F-AFAB9B5F1874}" presName="hierRoot2" presStyleCnt="0">
        <dgm:presLayoutVars>
          <dgm:hierBranch/>
        </dgm:presLayoutVars>
      </dgm:prSet>
      <dgm:spPr/>
    </dgm:pt>
    <dgm:pt modelId="{D9BC3170-27A2-42A0-9458-9619AA204174}" type="pres">
      <dgm:prSet presAssocID="{5746CB90-8158-4F83-B89F-AFAB9B5F1874}" presName="rootComposite" presStyleCnt="0"/>
      <dgm:spPr/>
    </dgm:pt>
    <dgm:pt modelId="{2781D541-86D2-4EB0-9FB6-CF70CA2B4A9C}" type="pres">
      <dgm:prSet presAssocID="{5746CB90-8158-4F83-B89F-AFAB9B5F1874}" presName="rootText" presStyleLbl="node2" presStyleIdx="2" presStyleCnt="3" custScaleX="219291" custScaleY="826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ACB80D-35BA-4E44-891F-141FEE80E048}" type="pres">
      <dgm:prSet presAssocID="{5746CB90-8158-4F83-B89F-AFAB9B5F1874}" presName="rootConnector" presStyleLbl="node2" presStyleIdx="2" presStyleCnt="3"/>
      <dgm:spPr/>
      <dgm:t>
        <a:bodyPr/>
        <a:lstStyle/>
        <a:p>
          <a:endParaRPr lang="ru-RU"/>
        </a:p>
      </dgm:t>
    </dgm:pt>
    <dgm:pt modelId="{4D9E51BB-A6CF-4DB0-914C-B5EFD33FAF1A}" type="pres">
      <dgm:prSet presAssocID="{5746CB90-8158-4F83-B89F-AFAB9B5F1874}" presName="hierChild4" presStyleCnt="0"/>
      <dgm:spPr/>
    </dgm:pt>
    <dgm:pt modelId="{72C494E9-DE3E-4E88-A450-75D5B8461C7B}" type="pres">
      <dgm:prSet presAssocID="{5746CB90-8158-4F83-B89F-AFAB9B5F1874}" presName="hierChild5" presStyleCnt="0"/>
      <dgm:spPr/>
    </dgm:pt>
    <dgm:pt modelId="{28F6941C-3DD9-4B20-9E13-BFE6115E8B1D}" type="pres">
      <dgm:prSet presAssocID="{B60515A0-6DFD-4846-929D-B23FFEBEB36B}" presName="hierChild3" presStyleCnt="0"/>
      <dgm:spPr/>
    </dgm:pt>
  </dgm:ptLst>
  <dgm:cxnLst>
    <dgm:cxn modelId="{D07CFEAE-977E-404F-98B0-3DA3BCB2351D}" type="presOf" srcId="{7108BE81-EB35-483B-B387-C9DE410B0853}" destId="{A0031CE1-12B3-4C31-84B7-3A720D64208C}" srcOrd="0" destOrd="0" presId="urn:microsoft.com/office/officeart/2005/8/layout/orgChart1"/>
    <dgm:cxn modelId="{44E8BA4F-23B3-4CE1-97A8-4140572ABBAF}" type="presOf" srcId="{5746CB90-8158-4F83-B89F-AFAB9B5F1874}" destId="{2781D541-86D2-4EB0-9FB6-CF70CA2B4A9C}" srcOrd="0" destOrd="0" presId="urn:microsoft.com/office/officeart/2005/8/layout/orgChart1"/>
    <dgm:cxn modelId="{C9BBE9D5-D3A9-4349-B778-296338634C83}" type="presOf" srcId="{C080B768-7193-434C-973B-F8FB13D9F06A}" destId="{7F459B46-2BF7-479B-A399-85D042D36D4E}" srcOrd="0" destOrd="0" presId="urn:microsoft.com/office/officeart/2005/8/layout/orgChart1"/>
    <dgm:cxn modelId="{4F044CDD-1010-4AB6-8C66-6FCB89C12232}" type="presOf" srcId="{FDACFB82-5FB2-48BA-84F4-ECB02E2E7E9F}" destId="{2C85F247-3623-465D-B7CA-C7D8E59A289A}" srcOrd="0" destOrd="0" presId="urn:microsoft.com/office/officeart/2005/8/layout/orgChart1"/>
    <dgm:cxn modelId="{7A079A16-C1B6-45A6-B00A-0E02BDDEEFDE}" srcId="{FDACFB82-5FB2-48BA-84F4-ECB02E2E7E9F}" destId="{B60515A0-6DFD-4846-929D-B23FFEBEB36B}" srcOrd="0" destOrd="0" parTransId="{EA7B5F04-1838-4061-AB75-2D50F20CA614}" sibTransId="{022A512E-54CE-4205-9805-22CAA25433AA}"/>
    <dgm:cxn modelId="{0903BD98-134B-48C2-A819-4EE5DBAE297D}" type="presOf" srcId="{587ABBF5-2D8C-481C-AFF4-5724F0A87C01}" destId="{103BA1B2-DABF-4E7D-9BC5-A9A3625FCD98}" srcOrd="1" destOrd="0" presId="urn:microsoft.com/office/officeart/2005/8/layout/orgChart1"/>
    <dgm:cxn modelId="{23EBEDDA-9547-49FD-83C7-8714B87447BC}" srcId="{B60515A0-6DFD-4846-929D-B23FFEBEB36B}" destId="{7108BE81-EB35-483B-B387-C9DE410B0853}" srcOrd="0" destOrd="0" parTransId="{3A20727E-229E-4A80-9C3B-3D2BCD6AD8AF}" sibTransId="{7BFFC442-1143-466F-9696-8C00616D18D2}"/>
    <dgm:cxn modelId="{35481ED5-1E47-494E-B0DA-C00E9E08C979}" srcId="{B60515A0-6DFD-4846-929D-B23FFEBEB36B}" destId="{587ABBF5-2D8C-481C-AFF4-5724F0A87C01}" srcOrd="1" destOrd="0" parTransId="{B7DA9C9C-FF26-4259-92D5-75F852B6F566}" sibTransId="{31092F5D-9902-4B3C-82D9-C341C77B7381}"/>
    <dgm:cxn modelId="{E0B9C5DC-5E13-4038-98C0-DB3BAD47ABF9}" type="presOf" srcId="{B60515A0-6DFD-4846-929D-B23FFEBEB36B}" destId="{ADBE9A62-5FAB-46EB-92D7-DACDDDF2F37F}" srcOrd="1" destOrd="0" presId="urn:microsoft.com/office/officeart/2005/8/layout/orgChart1"/>
    <dgm:cxn modelId="{2CEB281D-D5C6-44DE-A6B5-EA0F43024A59}" type="presOf" srcId="{B7DA9C9C-FF26-4259-92D5-75F852B6F566}" destId="{B52CBAA1-07E9-4B74-AF41-B53C0DBA3970}" srcOrd="0" destOrd="0" presId="urn:microsoft.com/office/officeart/2005/8/layout/orgChart1"/>
    <dgm:cxn modelId="{15BBC002-9D06-41A9-ACF6-10BEF7A9F2C0}" type="presOf" srcId="{3A20727E-229E-4A80-9C3B-3D2BCD6AD8AF}" destId="{986BAB09-3A07-47A7-9803-AF4C513268BC}" srcOrd="0" destOrd="0" presId="urn:microsoft.com/office/officeart/2005/8/layout/orgChart1"/>
    <dgm:cxn modelId="{706A3D6A-32A7-44B8-AF2B-3F623062293B}" type="presOf" srcId="{7108BE81-EB35-483B-B387-C9DE410B0853}" destId="{16472ACA-B1BC-4DF4-ACC9-991CBFC78515}" srcOrd="1" destOrd="0" presId="urn:microsoft.com/office/officeart/2005/8/layout/orgChart1"/>
    <dgm:cxn modelId="{F1115E6C-2CA5-4711-AAB1-3A8F19776F21}" type="presOf" srcId="{B60515A0-6DFD-4846-929D-B23FFEBEB36B}" destId="{61D838CC-AEA5-436F-8CC3-C1955F24E863}" srcOrd="0" destOrd="0" presId="urn:microsoft.com/office/officeart/2005/8/layout/orgChart1"/>
    <dgm:cxn modelId="{EC923EB0-105A-41C4-B0F2-CB2F269843AB}" type="presOf" srcId="{5746CB90-8158-4F83-B89F-AFAB9B5F1874}" destId="{29ACB80D-35BA-4E44-891F-141FEE80E048}" srcOrd="1" destOrd="0" presId="urn:microsoft.com/office/officeart/2005/8/layout/orgChart1"/>
    <dgm:cxn modelId="{79689C2B-72DC-4125-8D81-2AC78DAFD870}" type="presOf" srcId="{587ABBF5-2D8C-481C-AFF4-5724F0A87C01}" destId="{02A5995B-1245-4D62-B65D-60DBF6D13FDC}" srcOrd="0" destOrd="0" presId="urn:microsoft.com/office/officeart/2005/8/layout/orgChart1"/>
    <dgm:cxn modelId="{342E0A7A-B05D-456E-8D69-667A4019C22A}" srcId="{B60515A0-6DFD-4846-929D-B23FFEBEB36B}" destId="{5746CB90-8158-4F83-B89F-AFAB9B5F1874}" srcOrd="2" destOrd="0" parTransId="{C080B768-7193-434C-973B-F8FB13D9F06A}" sibTransId="{4A2B13FC-B614-4408-8F2D-EDC8C8DD35C6}"/>
    <dgm:cxn modelId="{9F0C373E-81F0-4528-B691-1F84FCE7A35E}" type="presParOf" srcId="{2C85F247-3623-465D-B7CA-C7D8E59A289A}" destId="{4B3EECD3-925D-4AC9-9273-C93CEBFD8B46}" srcOrd="0" destOrd="0" presId="urn:microsoft.com/office/officeart/2005/8/layout/orgChart1"/>
    <dgm:cxn modelId="{DD895B1F-1771-481A-A304-0CD758E2888D}" type="presParOf" srcId="{4B3EECD3-925D-4AC9-9273-C93CEBFD8B46}" destId="{2121C97C-3C4E-44AA-9B8E-F2474694544A}" srcOrd="0" destOrd="0" presId="urn:microsoft.com/office/officeart/2005/8/layout/orgChart1"/>
    <dgm:cxn modelId="{A4BEFEA0-07B7-47C8-A4D9-E6015C5003D7}" type="presParOf" srcId="{2121C97C-3C4E-44AA-9B8E-F2474694544A}" destId="{61D838CC-AEA5-436F-8CC3-C1955F24E863}" srcOrd="0" destOrd="0" presId="urn:microsoft.com/office/officeart/2005/8/layout/orgChart1"/>
    <dgm:cxn modelId="{CBD01120-AA82-43A7-B729-27C716F857CA}" type="presParOf" srcId="{2121C97C-3C4E-44AA-9B8E-F2474694544A}" destId="{ADBE9A62-5FAB-46EB-92D7-DACDDDF2F37F}" srcOrd="1" destOrd="0" presId="urn:microsoft.com/office/officeart/2005/8/layout/orgChart1"/>
    <dgm:cxn modelId="{CEDD4E12-22A0-49BC-AC7D-ED557B17886C}" type="presParOf" srcId="{4B3EECD3-925D-4AC9-9273-C93CEBFD8B46}" destId="{C9AB8F0E-CF7E-4382-9BA4-373976A09F4B}" srcOrd="1" destOrd="0" presId="urn:microsoft.com/office/officeart/2005/8/layout/orgChart1"/>
    <dgm:cxn modelId="{5D389F89-7378-4F46-AB29-E812C2F1478D}" type="presParOf" srcId="{C9AB8F0E-CF7E-4382-9BA4-373976A09F4B}" destId="{986BAB09-3A07-47A7-9803-AF4C513268BC}" srcOrd="0" destOrd="0" presId="urn:microsoft.com/office/officeart/2005/8/layout/orgChart1"/>
    <dgm:cxn modelId="{366ACFB6-056E-4250-A26E-DBD19190C8D6}" type="presParOf" srcId="{C9AB8F0E-CF7E-4382-9BA4-373976A09F4B}" destId="{D50894DA-DD9D-4955-A892-D519095D63E8}" srcOrd="1" destOrd="0" presId="urn:microsoft.com/office/officeart/2005/8/layout/orgChart1"/>
    <dgm:cxn modelId="{323612FE-ED23-44D2-8258-57B4F1BDE24C}" type="presParOf" srcId="{D50894DA-DD9D-4955-A892-D519095D63E8}" destId="{5A648CDE-1745-4EEC-9063-6D0145C3B03D}" srcOrd="0" destOrd="0" presId="urn:microsoft.com/office/officeart/2005/8/layout/orgChart1"/>
    <dgm:cxn modelId="{10BBE0A9-CF69-4E67-8562-322A3A4088DF}" type="presParOf" srcId="{5A648CDE-1745-4EEC-9063-6D0145C3B03D}" destId="{A0031CE1-12B3-4C31-84B7-3A720D64208C}" srcOrd="0" destOrd="0" presId="urn:microsoft.com/office/officeart/2005/8/layout/orgChart1"/>
    <dgm:cxn modelId="{9908F05C-C0C0-43B1-8625-02DC07C87B3E}" type="presParOf" srcId="{5A648CDE-1745-4EEC-9063-6D0145C3B03D}" destId="{16472ACA-B1BC-4DF4-ACC9-991CBFC78515}" srcOrd="1" destOrd="0" presId="urn:microsoft.com/office/officeart/2005/8/layout/orgChart1"/>
    <dgm:cxn modelId="{5CE8F296-155E-4761-902F-0A2A2C150BFF}" type="presParOf" srcId="{D50894DA-DD9D-4955-A892-D519095D63E8}" destId="{594EC4D2-BFBD-4D32-A93F-D2B044C6823E}" srcOrd="1" destOrd="0" presId="urn:microsoft.com/office/officeart/2005/8/layout/orgChart1"/>
    <dgm:cxn modelId="{4FDDC17B-BEBB-4D61-864A-EC97CF0F4AEF}" type="presParOf" srcId="{D50894DA-DD9D-4955-A892-D519095D63E8}" destId="{04A1092D-4786-46B1-BF07-0EDFCEB63113}" srcOrd="2" destOrd="0" presId="urn:microsoft.com/office/officeart/2005/8/layout/orgChart1"/>
    <dgm:cxn modelId="{A87DB17C-3344-4636-BB39-992DF9EFACC0}" type="presParOf" srcId="{C9AB8F0E-CF7E-4382-9BA4-373976A09F4B}" destId="{B52CBAA1-07E9-4B74-AF41-B53C0DBA3970}" srcOrd="2" destOrd="0" presId="urn:microsoft.com/office/officeart/2005/8/layout/orgChart1"/>
    <dgm:cxn modelId="{58A23177-759C-4D6F-AECF-145E967776A8}" type="presParOf" srcId="{C9AB8F0E-CF7E-4382-9BA4-373976A09F4B}" destId="{ED02F580-2476-444D-A9C7-1D4AB440C92B}" srcOrd="3" destOrd="0" presId="urn:microsoft.com/office/officeart/2005/8/layout/orgChart1"/>
    <dgm:cxn modelId="{1DE32742-EF2D-47B1-A0D3-0D4983C2324E}" type="presParOf" srcId="{ED02F580-2476-444D-A9C7-1D4AB440C92B}" destId="{4E3A6E39-8405-4357-9E5D-DB116A79680F}" srcOrd="0" destOrd="0" presId="urn:microsoft.com/office/officeart/2005/8/layout/orgChart1"/>
    <dgm:cxn modelId="{517EDA03-A2DF-4421-AB1E-E6C029AE175C}" type="presParOf" srcId="{4E3A6E39-8405-4357-9E5D-DB116A79680F}" destId="{02A5995B-1245-4D62-B65D-60DBF6D13FDC}" srcOrd="0" destOrd="0" presId="urn:microsoft.com/office/officeart/2005/8/layout/orgChart1"/>
    <dgm:cxn modelId="{4CE4E7D5-FE62-4F83-8E82-4D5DD4DEEC55}" type="presParOf" srcId="{4E3A6E39-8405-4357-9E5D-DB116A79680F}" destId="{103BA1B2-DABF-4E7D-9BC5-A9A3625FCD98}" srcOrd="1" destOrd="0" presId="urn:microsoft.com/office/officeart/2005/8/layout/orgChart1"/>
    <dgm:cxn modelId="{797E8D87-F96C-454A-B577-621D706B74D2}" type="presParOf" srcId="{ED02F580-2476-444D-A9C7-1D4AB440C92B}" destId="{A9B09A5A-94C4-423D-BF1E-75D95C28B58D}" srcOrd="1" destOrd="0" presId="urn:microsoft.com/office/officeart/2005/8/layout/orgChart1"/>
    <dgm:cxn modelId="{123D094A-EC28-4427-A3E1-A0BC3AC14934}" type="presParOf" srcId="{ED02F580-2476-444D-A9C7-1D4AB440C92B}" destId="{DB63770F-22DD-49A4-97F5-B55AA291AD5C}" srcOrd="2" destOrd="0" presId="urn:microsoft.com/office/officeart/2005/8/layout/orgChart1"/>
    <dgm:cxn modelId="{76BB102A-35E4-4304-B4EB-2AFEFE3D189D}" type="presParOf" srcId="{C9AB8F0E-CF7E-4382-9BA4-373976A09F4B}" destId="{7F459B46-2BF7-479B-A399-85D042D36D4E}" srcOrd="4" destOrd="0" presId="urn:microsoft.com/office/officeart/2005/8/layout/orgChart1"/>
    <dgm:cxn modelId="{5931F448-F1A9-45FD-B04F-F0BA3912963C}" type="presParOf" srcId="{C9AB8F0E-CF7E-4382-9BA4-373976A09F4B}" destId="{5481DAB8-752A-4D81-82EE-18CC3BF19C6F}" srcOrd="5" destOrd="0" presId="urn:microsoft.com/office/officeart/2005/8/layout/orgChart1"/>
    <dgm:cxn modelId="{58019DA9-BAAD-483B-9DEF-6A41BC958AE9}" type="presParOf" srcId="{5481DAB8-752A-4D81-82EE-18CC3BF19C6F}" destId="{D9BC3170-27A2-42A0-9458-9619AA204174}" srcOrd="0" destOrd="0" presId="urn:microsoft.com/office/officeart/2005/8/layout/orgChart1"/>
    <dgm:cxn modelId="{1CCB3622-3D0E-49F3-98EB-91B5A5EF9ED2}" type="presParOf" srcId="{D9BC3170-27A2-42A0-9458-9619AA204174}" destId="{2781D541-86D2-4EB0-9FB6-CF70CA2B4A9C}" srcOrd="0" destOrd="0" presId="urn:microsoft.com/office/officeart/2005/8/layout/orgChart1"/>
    <dgm:cxn modelId="{2E949C9F-79A0-40D1-90E9-EEFF38C81AE1}" type="presParOf" srcId="{D9BC3170-27A2-42A0-9458-9619AA204174}" destId="{29ACB80D-35BA-4E44-891F-141FEE80E048}" srcOrd="1" destOrd="0" presId="urn:microsoft.com/office/officeart/2005/8/layout/orgChart1"/>
    <dgm:cxn modelId="{E9D8D31E-F238-4840-85A2-327B396673E4}" type="presParOf" srcId="{5481DAB8-752A-4D81-82EE-18CC3BF19C6F}" destId="{4D9E51BB-A6CF-4DB0-914C-B5EFD33FAF1A}" srcOrd="1" destOrd="0" presId="urn:microsoft.com/office/officeart/2005/8/layout/orgChart1"/>
    <dgm:cxn modelId="{55370725-62D3-4178-AD2C-D5984F70DF07}" type="presParOf" srcId="{5481DAB8-752A-4D81-82EE-18CC3BF19C6F}" destId="{72C494E9-DE3E-4E88-A450-75D5B8461C7B}" srcOrd="2" destOrd="0" presId="urn:microsoft.com/office/officeart/2005/8/layout/orgChart1"/>
    <dgm:cxn modelId="{4702DFD8-2E4D-42D1-982A-0BDD39DCFEA8}" type="presParOf" srcId="{4B3EECD3-925D-4AC9-9273-C93CEBFD8B46}" destId="{28F6941C-3DD9-4B20-9E13-BFE6115E8B1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C66385-D2C2-4698-8301-73232917747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87B37BD9-4345-49D6-8178-B795588A4AB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Wide Latin" panose="020A0A07050505020404" pitchFamily="18" charset="0"/>
            </a:rPr>
            <a:t>гидроксиды щелочных металлов</a:t>
          </a:r>
          <a:endParaRPr kumimoji="0" lang="ru-RU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Wide Latin" panose="020A0A07050505020404" pitchFamily="18" charset="0"/>
          </a:endParaRPr>
        </a:p>
      </dgm:t>
    </dgm:pt>
    <dgm:pt modelId="{58EBED4B-2D63-4565-9DB9-FC7B20E71731}" type="parTrans" cxnId="{51B4C863-7C5B-4185-AA4A-C320AAA2D45B}">
      <dgm:prSet/>
      <dgm:spPr/>
    </dgm:pt>
    <dgm:pt modelId="{2A568650-C732-442E-BC0B-E4E9968D5D6F}" type="sibTrans" cxnId="{51B4C863-7C5B-4185-AA4A-C320AAA2D45B}">
      <dgm:prSet/>
      <dgm:spPr/>
    </dgm:pt>
    <dgm:pt modelId="{382CC132-15A4-410B-BDC2-A593F2F536A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Wide Latin" panose="020A0A07050505020404" pitchFamily="18" charset="0"/>
            </a:rPr>
            <a:t>Тип и класс веществ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Wide Latin" panose="020A0A07050505020404" pitchFamily="18" charset="0"/>
            </a:rPr>
            <a:t>  </a:t>
          </a:r>
          <a:endParaRPr kumimoji="0" lang="ru-RU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Wide Latin" panose="020A0A07050505020404" pitchFamily="18" charset="0"/>
          </a:endParaRPr>
        </a:p>
      </dgm:t>
    </dgm:pt>
    <dgm:pt modelId="{9D8159D5-D4ED-46FD-B3B6-72E69EDC9D14}" type="parTrans" cxnId="{698A6239-A751-4514-BB77-DACA7E9BD110}">
      <dgm:prSet/>
      <dgm:spPr/>
    </dgm:pt>
    <dgm:pt modelId="{C98DE4B1-8797-48BE-8915-2DDD70CC7D2D}" type="sibTrans" cxnId="{698A6239-A751-4514-BB77-DACA7E9BD110}">
      <dgm:prSet/>
      <dgm:spPr/>
    </dgm:pt>
    <dgm:pt modelId="{747BB96D-B672-440A-A108-A475599FCA7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Wide Latin" panose="020A0A07050505020404" pitchFamily="18" charset="0"/>
            </a:rPr>
            <a:t>Физические свойства</a:t>
          </a:r>
          <a:endParaRPr kumimoji="0" lang="ru-RU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Wide Latin" panose="020A0A07050505020404" pitchFamily="18" charset="0"/>
          </a:endParaRPr>
        </a:p>
      </dgm:t>
    </dgm:pt>
    <dgm:pt modelId="{2220F13A-9CEA-41DB-92AC-37DE1ABBA4D9}" type="parTrans" cxnId="{06B030D8-2E89-4A14-8849-3C6D030EF1EE}">
      <dgm:prSet/>
      <dgm:spPr/>
    </dgm:pt>
    <dgm:pt modelId="{C302C5BF-F5B9-4342-858A-802B95556E0C}" type="sibTrans" cxnId="{06B030D8-2E89-4A14-8849-3C6D030EF1EE}">
      <dgm:prSet/>
      <dgm:spPr/>
    </dgm:pt>
    <dgm:pt modelId="{3C61DEEC-6DFF-4621-8F97-1778ED53836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Wide Latin" panose="020A0A07050505020404" pitchFamily="18" charset="0"/>
            </a:rPr>
            <a:t>Химические свойства</a:t>
          </a:r>
          <a:endParaRPr kumimoji="0" lang="ru-RU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Wide Latin" panose="020A0A07050505020404" pitchFamily="18" charset="0"/>
          </a:endParaRPr>
        </a:p>
      </dgm:t>
    </dgm:pt>
    <dgm:pt modelId="{F0CF8570-CF60-49D9-ABD3-90DCD55E3A7B}" type="parTrans" cxnId="{0A6C0ACC-1F43-4F0D-8185-44E2CC723A1A}">
      <dgm:prSet/>
      <dgm:spPr/>
    </dgm:pt>
    <dgm:pt modelId="{1DE2440D-4F30-4270-965E-061045C503F9}" type="sibTrans" cxnId="{0A6C0ACC-1F43-4F0D-8185-44E2CC723A1A}">
      <dgm:prSet/>
      <dgm:spPr/>
    </dgm:pt>
    <dgm:pt modelId="{A0D30EDA-8866-409B-B327-FB8C53A0EA18}" type="pres">
      <dgm:prSet presAssocID="{42C66385-D2C2-4698-8301-7323291774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1ACE6A6-B041-4B11-8E21-182D9FB16EBC}" type="pres">
      <dgm:prSet presAssocID="{87B37BD9-4345-49D6-8178-B795588A4ABE}" presName="hierRoot1" presStyleCnt="0">
        <dgm:presLayoutVars>
          <dgm:hierBranch val="r"/>
        </dgm:presLayoutVars>
      </dgm:prSet>
      <dgm:spPr/>
    </dgm:pt>
    <dgm:pt modelId="{9811874B-33C6-4333-8C30-431E49057A71}" type="pres">
      <dgm:prSet presAssocID="{87B37BD9-4345-49D6-8178-B795588A4ABE}" presName="rootComposite1" presStyleCnt="0"/>
      <dgm:spPr/>
    </dgm:pt>
    <dgm:pt modelId="{B30FC178-1E0A-4D0F-8462-1AD8EBF905BD}" type="pres">
      <dgm:prSet presAssocID="{87B37BD9-4345-49D6-8178-B795588A4ABE}" presName="rootText1" presStyleLbl="node0" presStyleIdx="0" presStyleCnt="1">
        <dgm:presLayoutVars>
          <dgm:chPref val="3"/>
        </dgm:presLayoutVars>
      </dgm:prSet>
      <dgm:spPr/>
    </dgm:pt>
    <dgm:pt modelId="{FFF28D44-AF33-4525-9D71-07C57102B6F1}" type="pres">
      <dgm:prSet presAssocID="{87B37BD9-4345-49D6-8178-B795588A4ABE}" presName="rootConnector1" presStyleLbl="node1" presStyleIdx="0" presStyleCnt="0"/>
      <dgm:spPr/>
    </dgm:pt>
    <dgm:pt modelId="{C5D01933-054E-4A81-BBE4-F87899751AA8}" type="pres">
      <dgm:prSet presAssocID="{87B37BD9-4345-49D6-8178-B795588A4ABE}" presName="hierChild2" presStyleCnt="0"/>
      <dgm:spPr/>
    </dgm:pt>
    <dgm:pt modelId="{385CD861-D640-4327-BA45-945D3EE4E494}" type="pres">
      <dgm:prSet presAssocID="{9D8159D5-D4ED-46FD-B3B6-72E69EDC9D14}" presName="Name50" presStyleLbl="parChTrans1D2" presStyleIdx="0" presStyleCnt="3"/>
      <dgm:spPr/>
    </dgm:pt>
    <dgm:pt modelId="{D42DA8AA-C84B-4D81-B902-4F27AFD9EDCA}" type="pres">
      <dgm:prSet presAssocID="{382CC132-15A4-410B-BDC2-A593F2F536AC}" presName="hierRoot2" presStyleCnt="0">
        <dgm:presLayoutVars>
          <dgm:hierBranch/>
        </dgm:presLayoutVars>
      </dgm:prSet>
      <dgm:spPr/>
    </dgm:pt>
    <dgm:pt modelId="{ABBEFFE4-B7C4-441B-B567-C5D277FA8192}" type="pres">
      <dgm:prSet presAssocID="{382CC132-15A4-410B-BDC2-A593F2F536AC}" presName="rootComposite" presStyleCnt="0"/>
      <dgm:spPr/>
    </dgm:pt>
    <dgm:pt modelId="{C5757A1A-B932-4432-B79A-6C1B83849D37}" type="pres">
      <dgm:prSet presAssocID="{382CC132-15A4-410B-BDC2-A593F2F536AC}" presName="rootText" presStyleLbl="node2" presStyleIdx="0" presStyleCnt="3">
        <dgm:presLayoutVars>
          <dgm:chPref val="3"/>
        </dgm:presLayoutVars>
      </dgm:prSet>
      <dgm:spPr/>
    </dgm:pt>
    <dgm:pt modelId="{4D4B05D7-8433-4340-8208-B612E8BC952A}" type="pres">
      <dgm:prSet presAssocID="{382CC132-15A4-410B-BDC2-A593F2F536AC}" presName="rootConnector" presStyleLbl="node2" presStyleIdx="0" presStyleCnt="3"/>
      <dgm:spPr/>
    </dgm:pt>
    <dgm:pt modelId="{65E9ECBC-E28D-4CD3-AA5C-4145F2BFBD11}" type="pres">
      <dgm:prSet presAssocID="{382CC132-15A4-410B-BDC2-A593F2F536AC}" presName="hierChild4" presStyleCnt="0"/>
      <dgm:spPr/>
    </dgm:pt>
    <dgm:pt modelId="{1CF4334F-DD9A-42BA-BF7A-65FADCFCE53A}" type="pres">
      <dgm:prSet presAssocID="{382CC132-15A4-410B-BDC2-A593F2F536AC}" presName="hierChild5" presStyleCnt="0"/>
      <dgm:spPr/>
    </dgm:pt>
    <dgm:pt modelId="{F9EA5B30-28B2-4900-83E3-5473F9684212}" type="pres">
      <dgm:prSet presAssocID="{2220F13A-9CEA-41DB-92AC-37DE1ABBA4D9}" presName="Name50" presStyleLbl="parChTrans1D2" presStyleIdx="1" presStyleCnt="3"/>
      <dgm:spPr/>
    </dgm:pt>
    <dgm:pt modelId="{BFE46C7B-5FBE-4CD1-BA5F-823B50FA5890}" type="pres">
      <dgm:prSet presAssocID="{747BB96D-B672-440A-A108-A475599FCA71}" presName="hierRoot2" presStyleCnt="0">
        <dgm:presLayoutVars>
          <dgm:hierBranch/>
        </dgm:presLayoutVars>
      </dgm:prSet>
      <dgm:spPr/>
    </dgm:pt>
    <dgm:pt modelId="{FA328FA3-031A-4E70-803A-A5107A5F1BB6}" type="pres">
      <dgm:prSet presAssocID="{747BB96D-B672-440A-A108-A475599FCA71}" presName="rootComposite" presStyleCnt="0"/>
      <dgm:spPr/>
    </dgm:pt>
    <dgm:pt modelId="{6328871D-4F96-400A-A94B-87F2559916B0}" type="pres">
      <dgm:prSet presAssocID="{747BB96D-B672-440A-A108-A475599FCA71}" presName="rootText" presStyleLbl="node2" presStyleIdx="1" presStyleCnt="3">
        <dgm:presLayoutVars>
          <dgm:chPref val="3"/>
        </dgm:presLayoutVars>
      </dgm:prSet>
      <dgm:spPr/>
    </dgm:pt>
    <dgm:pt modelId="{817512B7-D0EB-4BEC-9C39-D281F42EEFCD}" type="pres">
      <dgm:prSet presAssocID="{747BB96D-B672-440A-A108-A475599FCA71}" presName="rootConnector" presStyleLbl="node2" presStyleIdx="1" presStyleCnt="3"/>
      <dgm:spPr/>
    </dgm:pt>
    <dgm:pt modelId="{72A646D4-BEB2-4E22-9D80-1E02C0DA6A46}" type="pres">
      <dgm:prSet presAssocID="{747BB96D-B672-440A-A108-A475599FCA71}" presName="hierChild4" presStyleCnt="0"/>
      <dgm:spPr/>
    </dgm:pt>
    <dgm:pt modelId="{5F54F7FE-385F-4B12-BE16-93E1E0389610}" type="pres">
      <dgm:prSet presAssocID="{747BB96D-B672-440A-A108-A475599FCA71}" presName="hierChild5" presStyleCnt="0"/>
      <dgm:spPr/>
    </dgm:pt>
    <dgm:pt modelId="{C3903E9F-86AE-4201-97AB-29EA1862161F}" type="pres">
      <dgm:prSet presAssocID="{F0CF8570-CF60-49D9-ABD3-90DCD55E3A7B}" presName="Name50" presStyleLbl="parChTrans1D2" presStyleIdx="2" presStyleCnt="3"/>
      <dgm:spPr/>
    </dgm:pt>
    <dgm:pt modelId="{51745ACC-20B1-4AEC-AA8A-0539FD0E0AF2}" type="pres">
      <dgm:prSet presAssocID="{3C61DEEC-6DFF-4621-8F97-1778ED53836F}" presName="hierRoot2" presStyleCnt="0">
        <dgm:presLayoutVars>
          <dgm:hierBranch/>
        </dgm:presLayoutVars>
      </dgm:prSet>
      <dgm:spPr/>
    </dgm:pt>
    <dgm:pt modelId="{956A1595-E946-4813-81AD-D246C3BE3500}" type="pres">
      <dgm:prSet presAssocID="{3C61DEEC-6DFF-4621-8F97-1778ED53836F}" presName="rootComposite" presStyleCnt="0"/>
      <dgm:spPr/>
    </dgm:pt>
    <dgm:pt modelId="{CA269F6F-77FB-45AE-9575-A67F61EB5BE0}" type="pres">
      <dgm:prSet presAssocID="{3C61DEEC-6DFF-4621-8F97-1778ED53836F}" presName="rootText" presStyleLbl="node2" presStyleIdx="2" presStyleCnt="3">
        <dgm:presLayoutVars>
          <dgm:chPref val="3"/>
        </dgm:presLayoutVars>
      </dgm:prSet>
      <dgm:spPr/>
    </dgm:pt>
    <dgm:pt modelId="{77C5B9F2-76AF-4CC0-AD77-7277B107904A}" type="pres">
      <dgm:prSet presAssocID="{3C61DEEC-6DFF-4621-8F97-1778ED53836F}" presName="rootConnector" presStyleLbl="node2" presStyleIdx="2" presStyleCnt="3"/>
      <dgm:spPr/>
    </dgm:pt>
    <dgm:pt modelId="{123F61E9-CF3C-496C-8AB2-1F74EF472F62}" type="pres">
      <dgm:prSet presAssocID="{3C61DEEC-6DFF-4621-8F97-1778ED53836F}" presName="hierChild4" presStyleCnt="0"/>
      <dgm:spPr/>
    </dgm:pt>
    <dgm:pt modelId="{0CB0E369-6E41-4A12-93AF-9604B5440C51}" type="pres">
      <dgm:prSet presAssocID="{3C61DEEC-6DFF-4621-8F97-1778ED53836F}" presName="hierChild5" presStyleCnt="0"/>
      <dgm:spPr/>
    </dgm:pt>
    <dgm:pt modelId="{04D246CD-8C5B-46C2-A900-2574DFDD1C57}" type="pres">
      <dgm:prSet presAssocID="{87B37BD9-4345-49D6-8178-B795588A4ABE}" presName="hierChild3" presStyleCnt="0"/>
      <dgm:spPr/>
    </dgm:pt>
  </dgm:ptLst>
  <dgm:cxnLst>
    <dgm:cxn modelId="{8E623491-BA78-4F2F-88BE-063C2D213FDB}" type="presOf" srcId="{382CC132-15A4-410B-BDC2-A593F2F536AC}" destId="{C5757A1A-B932-4432-B79A-6C1B83849D37}" srcOrd="0" destOrd="0" presId="urn:microsoft.com/office/officeart/2005/8/layout/orgChart1"/>
    <dgm:cxn modelId="{322D202C-4E62-4F40-9B60-F779B22B5EC9}" type="presOf" srcId="{747BB96D-B672-440A-A108-A475599FCA71}" destId="{817512B7-D0EB-4BEC-9C39-D281F42EEFCD}" srcOrd="1" destOrd="0" presId="urn:microsoft.com/office/officeart/2005/8/layout/orgChart1"/>
    <dgm:cxn modelId="{F13E9E75-E247-4730-9205-533F22E574BF}" type="presOf" srcId="{F0CF8570-CF60-49D9-ABD3-90DCD55E3A7B}" destId="{C3903E9F-86AE-4201-97AB-29EA1862161F}" srcOrd="0" destOrd="0" presId="urn:microsoft.com/office/officeart/2005/8/layout/orgChart1"/>
    <dgm:cxn modelId="{AE5B3431-7DB5-490E-93D5-65C8ED331445}" type="presOf" srcId="{2220F13A-9CEA-41DB-92AC-37DE1ABBA4D9}" destId="{F9EA5B30-28B2-4900-83E3-5473F9684212}" srcOrd="0" destOrd="0" presId="urn:microsoft.com/office/officeart/2005/8/layout/orgChart1"/>
    <dgm:cxn modelId="{698A6239-A751-4514-BB77-DACA7E9BD110}" srcId="{87B37BD9-4345-49D6-8178-B795588A4ABE}" destId="{382CC132-15A4-410B-BDC2-A593F2F536AC}" srcOrd="0" destOrd="0" parTransId="{9D8159D5-D4ED-46FD-B3B6-72E69EDC9D14}" sibTransId="{C98DE4B1-8797-48BE-8915-2DDD70CC7D2D}"/>
    <dgm:cxn modelId="{8A3A13FB-BBB4-41D1-8D27-D2187E560371}" type="presOf" srcId="{382CC132-15A4-410B-BDC2-A593F2F536AC}" destId="{4D4B05D7-8433-4340-8208-B612E8BC952A}" srcOrd="1" destOrd="0" presId="urn:microsoft.com/office/officeart/2005/8/layout/orgChart1"/>
    <dgm:cxn modelId="{06B030D8-2E89-4A14-8849-3C6D030EF1EE}" srcId="{87B37BD9-4345-49D6-8178-B795588A4ABE}" destId="{747BB96D-B672-440A-A108-A475599FCA71}" srcOrd="1" destOrd="0" parTransId="{2220F13A-9CEA-41DB-92AC-37DE1ABBA4D9}" sibTransId="{C302C5BF-F5B9-4342-858A-802B95556E0C}"/>
    <dgm:cxn modelId="{51B4C863-7C5B-4185-AA4A-C320AAA2D45B}" srcId="{42C66385-D2C2-4698-8301-73232917747B}" destId="{87B37BD9-4345-49D6-8178-B795588A4ABE}" srcOrd="0" destOrd="0" parTransId="{58EBED4B-2D63-4565-9DB9-FC7B20E71731}" sibTransId="{2A568650-C732-442E-BC0B-E4E9968D5D6F}"/>
    <dgm:cxn modelId="{A7085F3B-341B-45DC-B06B-FFC1DAF7AF2E}" type="presOf" srcId="{87B37BD9-4345-49D6-8178-B795588A4ABE}" destId="{B30FC178-1E0A-4D0F-8462-1AD8EBF905BD}" srcOrd="0" destOrd="0" presId="urn:microsoft.com/office/officeart/2005/8/layout/orgChart1"/>
    <dgm:cxn modelId="{05E89BA0-76AC-4AAB-8674-A148C0C6DEEF}" type="presOf" srcId="{87B37BD9-4345-49D6-8178-B795588A4ABE}" destId="{FFF28D44-AF33-4525-9D71-07C57102B6F1}" srcOrd="1" destOrd="0" presId="urn:microsoft.com/office/officeart/2005/8/layout/orgChart1"/>
    <dgm:cxn modelId="{B78892C3-5987-4A23-97EA-7483B9EF7E24}" type="presOf" srcId="{3C61DEEC-6DFF-4621-8F97-1778ED53836F}" destId="{CA269F6F-77FB-45AE-9575-A67F61EB5BE0}" srcOrd="0" destOrd="0" presId="urn:microsoft.com/office/officeart/2005/8/layout/orgChart1"/>
    <dgm:cxn modelId="{C36F5F0F-CF3F-46C3-A88A-34A1F2138FE8}" type="presOf" srcId="{9D8159D5-D4ED-46FD-B3B6-72E69EDC9D14}" destId="{385CD861-D640-4327-BA45-945D3EE4E494}" srcOrd="0" destOrd="0" presId="urn:microsoft.com/office/officeart/2005/8/layout/orgChart1"/>
    <dgm:cxn modelId="{0A6C0ACC-1F43-4F0D-8185-44E2CC723A1A}" srcId="{87B37BD9-4345-49D6-8178-B795588A4ABE}" destId="{3C61DEEC-6DFF-4621-8F97-1778ED53836F}" srcOrd="2" destOrd="0" parTransId="{F0CF8570-CF60-49D9-ABD3-90DCD55E3A7B}" sibTransId="{1DE2440D-4F30-4270-965E-061045C503F9}"/>
    <dgm:cxn modelId="{FCF7E444-B47A-4655-8623-2B795C8C5293}" type="presOf" srcId="{42C66385-D2C2-4698-8301-73232917747B}" destId="{A0D30EDA-8866-409B-B327-FB8C53A0EA18}" srcOrd="0" destOrd="0" presId="urn:microsoft.com/office/officeart/2005/8/layout/orgChart1"/>
    <dgm:cxn modelId="{541F5840-159E-4E59-A5C0-9EA27633385E}" type="presOf" srcId="{3C61DEEC-6DFF-4621-8F97-1778ED53836F}" destId="{77C5B9F2-76AF-4CC0-AD77-7277B107904A}" srcOrd="1" destOrd="0" presId="urn:microsoft.com/office/officeart/2005/8/layout/orgChart1"/>
    <dgm:cxn modelId="{3420003D-9E3E-4FDF-B3BB-6E6727FD202B}" type="presOf" srcId="{747BB96D-B672-440A-A108-A475599FCA71}" destId="{6328871D-4F96-400A-A94B-87F2559916B0}" srcOrd="0" destOrd="0" presId="urn:microsoft.com/office/officeart/2005/8/layout/orgChart1"/>
    <dgm:cxn modelId="{CA2823DE-1DDC-4AF8-AC0A-D9CA53451862}" type="presParOf" srcId="{A0D30EDA-8866-409B-B327-FB8C53A0EA18}" destId="{C1ACE6A6-B041-4B11-8E21-182D9FB16EBC}" srcOrd="0" destOrd="0" presId="urn:microsoft.com/office/officeart/2005/8/layout/orgChart1"/>
    <dgm:cxn modelId="{A7095127-A0F9-4222-866C-8AD1CE59D2AF}" type="presParOf" srcId="{C1ACE6A6-B041-4B11-8E21-182D9FB16EBC}" destId="{9811874B-33C6-4333-8C30-431E49057A71}" srcOrd="0" destOrd="0" presId="urn:microsoft.com/office/officeart/2005/8/layout/orgChart1"/>
    <dgm:cxn modelId="{88FED3AE-DBDD-405C-82E7-9FFFDF9B2DD9}" type="presParOf" srcId="{9811874B-33C6-4333-8C30-431E49057A71}" destId="{B30FC178-1E0A-4D0F-8462-1AD8EBF905BD}" srcOrd="0" destOrd="0" presId="urn:microsoft.com/office/officeart/2005/8/layout/orgChart1"/>
    <dgm:cxn modelId="{74574852-6AE2-4A59-B1D1-0D6E55A4369A}" type="presParOf" srcId="{9811874B-33C6-4333-8C30-431E49057A71}" destId="{FFF28D44-AF33-4525-9D71-07C57102B6F1}" srcOrd="1" destOrd="0" presId="urn:microsoft.com/office/officeart/2005/8/layout/orgChart1"/>
    <dgm:cxn modelId="{0DAE9DC0-240C-4FCB-8D86-C86952DEA149}" type="presParOf" srcId="{C1ACE6A6-B041-4B11-8E21-182D9FB16EBC}" destId="{C5D01933-054E-4A81-BBE4-F87899751AA8}" srcOrd="1" destOrd="0" presId="urn:microsoft.com/office/officeart/2005/8/layout/orgChart1"/>
    <dgm:cxn modelId="{BCB0A0D0-AA38-4F3A-9B5E-94C87C31B740}" type="presParOf" srcId="{C5D01933-054E-4A81-BBE4-F87899751AA8}" destId="{385CD861-D640-4327-BA45-945D3EE4E494}" srcOrd="0" destOrd="0" presId="urn:microsoft.com/office/officeart/2005/8/layout/orgChart1"/>
    <dgm:cxn modelId="{E9656D0F-2E6B-4F7B-850B-E6446C840C57}" type="presParOf" srcId="{C5D01933-054E-4A81-BBE4-F87899751AA8}" destId="{D42DA8AA-C84B-4D81-B902-4F27AFD9EDCA}" srcOrd="1" destOrd="0" presId="urn:microsoft.com/office/officeart/2005/8/layout/orgChart1"/>
    <dgm:cxn modelId="{48EB6D6E-71B2-4E6F-A38E-5744066B73BA}" type="presParOf" srcId="{D42DA8AA-C84B-4D81-B902-4F27AFD9EDCA}" destId="{ABBEFFE4-B7C4-441B-B567-C5D277FA8192}" srcOrd="0" destOrd="0" presId="urn:microsoft.com/office/officeart/2005/8/layout/orgChart1"/>
    <dgm:cxn modelId="{2203A5C4-35CE-4D65-9979-E6E7E0C8D1BE}" type="presParOf" srcId="{ABBEFFE4-B7C4-441B-B567-C5D277FA8192}" destId="{C5757A1A-B932-4432-B79A-6C1B83849D37}" srcOrd="0" destOrd="0" presId="urn:microsoft.com/office/officeart/2005/8/layout/orgChart1"/>
    <dgm:cxn modelId="{20449C65-D67B-49FF-BBD4-D12B499BF557}" type="presParOf" srcId="{ABBEFFE4-B7C4-441B-B567-C5D277FA8192}" destId="{4D4B05D7-8433-4340-8208-B612E8BC952A}" srcOrd="1" destOrd="0" presId="urn:microsoft.com/office/officeart/2005/8/layout/orgChart1"/>
    <dgm:cxn modelId="{F721827A-7D8E-4135-8015-D273F6135FB2}" type="presParOf" srcId="{D42DA8AA-C84B-4D81-B902-4F27AFD9EDCA}" destId="{65E9ECBC-E28D-4CD3-AA5C-4145F2BFBD11}" srcOrd="1" destOrd="0" presId="urn:microsoft.com/office/officeart/2005/8/layout/orgChart1"/>
    <dgm:cxn modelId="{51B14D29-931A-47E8-A119-08CCB56C04C6}" type="presParOf" srcId="{D42DA8AA-C84B-4D81-B902-4F27AFD9EDCA}" destId="{1CF4334F-DD9A-42BA-BF7A-65FADCFCE53A}" srcOrd="2" destOrd="0" presId="urn:microsoft.com/office/officeart/2005/8/layout/orgChart1"/>
    <dgm:cxn modelId="{E6A740F1-B959-42C6-9380-7D09EBFCED61}" type="presParOf" srcId="{C5D01933-054E-4A81-BBE4-F87899751AA8}" destId="{F9EA5B30-28B2-4900-83E3-5473F9684212}" srcOrd="2" destOrd="0" presId="urn:microsoft.com/office/officeart/2005/8/layout/orgChart1"/>
    <dgm:cxn modelId="{D4DF442D-C86B-42A1-9EEE-0D34496074DD}" type="presParOf" srcId="{C5D01933-054E-4A81-BBE4-F87899751AA8}" destId="{BFE46C7B-5FBE-4CD1-BA5F-823B50FA5890}" srcOrd="3" destOrd="0" presId="urn:microsoft.com/office/officeart/2005/8/layout/orgChart1"/>
    <dgm:cxn modelId="{BE1CBE9C-2460-4AE9-B4B4-67CACC978322}" type="presParOf" srcId="{BFE46C7B-5FBE-4CD1-BA5F-823B50FA5890}" destId="{FA328FA3-031A-4E70-803A-A5107A5F1BB6}" srcOrd="0" destOrd="0" presId="urn:microsoft.com/office/officeart/2005/8/layout/orgChart1"/>
    <dgm:cxn modelId="{DB286E55-BDB1-433B-B0CD-EA1CF634E745}" type="presParOf" srcId="{FA328FA3-031A-4E70-803A-A5107A5F1BB6}" destId="{6328871D-4F96-400A-A94B-87F2559916B0}" srcOrd="0" destOrd="0" presId="urn:microsoft.com/office/officeart/2005/8/layout/orgChart1"/>
    <dgm:cxn modelId="{550ADC97-5ACC-4834-BAFA-D6BE08457006}" type="presParOf" srcId="{FA328FA3-031A-4E70-803A-A5107A5F1BB6}" destId="{817512B7-D0EB-4BEC-9C39-D281F42EEFCD}" srcOrd="1" destOrd="0" presId="urn:microsoft.com/office/officeart/2005/8/layout/orgChart1"/>
    <dgm:cxn modelId="{6CA7E824-EDB4-4159-B34E-B5AC1833ACEB}" type="presParOf" srcId="{BFE46C7B-5FBE-4CD1-BA5F-823B50FA5890}" destId="{72A646D4-BEB2-4E22-9D80-1E02C0DA6A46}" srcOrd="1" destOrd="0" presId="urn:microsoft.com/office/officeart/2005/8/layout/orgChart1"/>
    <dgm:cxn modelId="{D11495BE-555A-4C61-95E6-6BA0B315019F}" type="presParOf" srcId="{BFE46C7B-5FBE-4CD1-BA5F-823B50FA5890}" destId="{5F54F7FE-385F-4B12-BE16-93E1E0389610}" srcOrd="2" destOrd="0" presId="urn:microsoft.com/office/officeart/2005/8/layout/orgChart1"/>
    <dgm:cxn modelId="{46769B81-49DD-4DA1-9811-B752C93A927C}" type="presParOf" srcId="{C5D01933-054E-4A81-BBE4-F87899751AA8}" destId="{C3903E9F-86AE-4201-97AB-29EA1862161F}" srcOrd="4" destOrd="0" presId="urn:microsoft.com/office/officeart/2005/8/layout/orgChart1"/>
    <dgm:cxn modelId="{D5C326B2-C1F8-45F9-8A13-2A1F48161182}" type="presParOf" srcId="{C5D01933-054E-4A81-BBE4-F87899751AA8}" destId="{51745ACC-20B1-4AEC-AA8A-0539FD0E0AF2}" srcOrd="5" destOrd="0" presId="urn:microsoft.com/office/officeart/2005/8/layout/orgChart1"/>
    <dgm:cxn modelId="{EFB2875F-FC73-46DB-9C4B-0E0001BAAC58}" type="presParOf" srcId="{51745ACC-20B1-4AEC-AA8A-0539FD0E0AF2}" destId="{956A1595-E946-4813-81AD-D246C3BE3500}" srcOrd="0" destOrd="0" presId="urn:microsoft.com/office/officeart/2005/8/layout/orgChart1"/>
    <dgm:cxn modelId="{71FEB555-FFEF-4416-B81B-9C1631765BD6}" type="presParOf" srcId="{956A1595-E946-4813-81AD-D246C3BE3500}" destId="{CA269F6F-77FB-45AE-9575-A67F61EB5BE0}" srcOrd="0" destOrd="0" presId="urn:microsoft.com/office/officeart/2005/8/layout/orgChart1"/>
    <dgm:cxn modelId="{DCF5051F-76A1-4BDA-B3B9-D5773BD49158}" type="presParOf" srcId="{956A1595-E946-4813-81AD-D246C3BE3500}" destId="{77C5B9F2-76AF-4CC0-AD77-7277B107904A}" srcOrd="1" destOrd="0" presId="urn:microsoft.com/office/officeart/2005/8/layout/orgChart1"/>
    <dgm:cxn modelId="{0881464C-E6F4-410E-96B4-62022713A252}" type="presParOf" srcId="{51745ACC-20B1-4AEC-AA8A-0539FD0E0AF2}" destId="{123F61E9-CF3C-496C-8AB2-1F74EF472F62}" srcOrd="1" destOrd="0" presId="urn:microsoft.com/office/officeart/2005/8/layout/orgChart1"/>
    <dgm:cxn modelId="{1AEEE270-E400-4E2E-B1A1-8E51BF6A2D20}" type="presParOf" srcId="{51745ACC-20B1-4AEC-AA8A-0539FD0E0AF2}" destId="{0CB0E369-6E41-4A12-93AF-9604B5440C51}" srcOrd="2" destOrd="0" presId="urn:microsoft.com/office/officeart/2005/8/layout/orgChart1"/>
    <dgm:cxn modelId="{11F30699-1D99-4FE2-85C4-5E991AFED43D}" type="presParOf" srcId="{C1ACE6A6-B041-4B11-8E21-182D9FB16EBC}" destId="{04D246CD-8C5B-46C2-A900-2574DFDD1C5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069623-9427-4189-ABE6-E93C82A08F7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971507AB-61BE-4DA5-9C42-2C21661BD046}">
      <dgm:prSet custT="1"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5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 </a:t>
          </a:r>
          <a:r>
            <a:rPr kumimoji="0" lang="ru-RU" alt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общая формула: М(ОН)2</a:t>
          </a:r>
        </a:p>
      </dgm:t>
    </dgm:pt>
    <dgm:pt modelId="{46EC06A3-2542-4CFF-8418-2D21C50C3D3C}" type="parTrans" cxnId="{F7CB5C3A-60BC-4211-A8AD-C2DCC03F6E87}">
      <dgm:prSet/>
      <dgm:spPr/>
      <dgm:t>
        <a:bodyPr/>
        <a:lstStyle/>
        <a:p>
          <a:endParaRPr lang="ru-RU"/>
        </a:p>
      </dgm:t>
    </dgm:pt>
    <dgm:pt modelId="{67D7AB75-BEA0-4F61-8C5C-6C43BC340332}" type="sibTrans" cxnId="{F7CB5C3A-60BC-4211-A8AD-C2DCC03F6E87}">
      <dgm:prSet/>
      <dgm:spPr/>
      <dgm:t>
        <a:bodyPr/>
        <a:lstStyle/>
        <a:p>
          <a:endParaRPr lang="ru-RU"/>
        </a:p>
      </dgm:t>
    </dgm:pt>
    <dgm:pt modelId="{FF01725A-A23C-431C-85BB-1929176A83F9}">
      <dgm:prSet custT="1"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   щелочи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  <a:cs typeface="Arial" charset="0"/>
            </a:rPr>
            <a:t>С</a:t>
          </a:r>
          <a:r>
            <a:rPr kumimoji="0" lang="en-US" altLang="ru-RU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a</a:t>
          </a:r>
          <a:r>
            <a:rPr kumimoji="0" lang="ru-RU" altLang="ru-RU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(</a:t>
          </a:r>
          <a:r>
            <a:rPr kumimoji="0" lang="en-US" altLang="ru-RU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OH</a:t>
          </a:r>
          <a:r>
            <a:rPr kumimoji="0" lang="ru-RU" altLang="ru-RU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)2</a:t>
          </a:r>
          <a:r>
            <a:rPr kumimoji="0" lang="en-US" altLang="ru-RU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 → </a:t>
          </a:r>
          <a:r>
            <a:rPr kumimoji="0" lang="en-US" altLang="ru-RU" sz="1200" b="0" i="0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Sr</a:t>
          </a:r>
          <a:r>
            <a:rPr kumimoji="0" lang="en-US" altLang="ru-RU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(OH)2 → Ba(OH)2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Щелочные </a:t>
          </a:r>
          <a:r>
            <a:rPr kumimoji="0" lang="ru-RU" altLang="ru-RU" sz="1200" b="0" i="0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св-ва</a:t>
          </a:r>
          <a:r>
            <a:rPr kumimoji="0" lang="ru-RU" altLang="ru-RU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 усиливаются</a:t>
          </a:r>
        </a:p>
      </dgm:t>
    </dgm:pt>
    <dgm:pt modelId="{2720249F-3667-4A90-B68B-593129BC3A87}" type="parTrans" cxnId="{857F8152-D054-4E64-B0FA-227EC666C0D4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FD87FD55-73D6-41B1-860E-5F3C6108B6B5}" type="sibTrans" cxnId="{857F8152-D054-4E64-B0FA-227EC666C0D4}">
      <dgm:prSet/>
      <dgm:spPr/>
      <dgm:t>
        <a:bodyPr/>
        <a:lstStyle/>
        <a:p>
          <a:endParaRPr lang="ru-RU"/>
        </a:p>
      </dgm:t>
    </dgm:pt>
    <dgm:pt modelId="{549D043A-291C-4BD4-9F1F-17B2371B5549}">
      <dgm:prSet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 твердые кристаллические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 вещества, с ионной кристаллической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решеткой</a:t>
          </a:r>
        </a:p>
      </dgm:t>
    </dgm:pt>
    <dgm:pt modelId="{B38331E9-B758-455C-AD54-61B102124367}" type="parTrans" cxnId="{00526E11-FD75-4FCF-90EC-5C43F10CD0F2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D537869-FFF0-4462-9666-92F507522D3F}" type="sibTrans" cxnId="{00526E11-FD75-4FCF-90EC-5C43F10CD0F2}">
      <dgm:prSet/>
      <dgm:spPr/>
      <dgm:t>
        <a:bodyPr/>
        <a:lstStyle/>
        <a:p>
          <a:endParaRPr lang="ru-RU"/>
        </a:p>
      </dgm:t>
    </dgm:pt>
    <dgm:pt modelId="{8C67770B-3266-477A-B7B3-03C7ECB36F74}">
      <dgm:prSet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1)М</a:t>
          </a:r>
          <a:r>
            <a:rPr kumimoji="0" lang="en-US" altLang="ru-RU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(</a:t>
          </a:r>
          <a:r>
            <a:rPr kumimoji="0" lang="ru-RU" altLang="ru-RU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ОН</a:t>
          </a:r>
          <a:r>
            <a:rPr kumimoji="0" lang="en-US" altLang="ru-RU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)2</a:t>
          </a:r>
          <a:r>
            <a:rPr kumimoji="0" lang="ru-RU" altLang="ru-RU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 + соль =  ; 2) М</a:t>
          </a:r>
          <a:r>
            <a:rPr kumimoji="0" lang="en-US" altLang="ru-RU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(</a:t>
          </a:r>
          <a:r>
            <a:rPr kumimoji="0" lang="ru-RU" altLang="ru-RU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ОН</a:t>
          </a:r>
          <a:r>
            <a:rPr kumimoji="0" lang="en-US" altLang="ru-RU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)2</a:t>
          </a:r>
          <a:r>
            <a:rPr kumimoji="0" lang="ru-RU" altLang="ru-RU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 + </a:t>
          </a:r>
          <a:r>
            <a:rPr kumimoji="0" lang="ru-RU" altLang="ru-RU" sz="3600" b="0" i="0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кисл.окс</a:t>
          </a:r>
          <a:r>
            <a:rPr kumimoji="0" lang="ru-RU" altLang="ru-RU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 =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3)М</a:t>
          </a:r>
          <a:r>
            <a:rPr kumimoji="0" lang="en-US" altLang="ru-RU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(</a:t>
          </a:r>
          <a:r>
            <a:rPr kumimoji="0" lang="ru-RU" altLang="ru-RU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ОН</a:t>
          </a:r>
          <a:r>
            <a:rPr kumimoji="0" lang="en-US" altLang="ru-RU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)2</a:t>
          </a:r>
          <a:r>
            <a:rPr kumimoji="0" lang="ru-RU" altLang="ru-RU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 + к-та =;  4)М</a:t>
          </a:r>
          <a:r>
            <a:rPr kumimoji="0" lang="en-US" altLang="ru-RU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(</a:t>
          </a:r>
          <a:r>
            <a:rPr kumimoji="0" lang="ru-RU" altLang="ru-RU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ОН</a:t>
          </a:r>
          <a:r>
            <a:rPr kumimoji="0" lang="en-US" altLang="ru-RU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)2</a:t>
          </a:r>
          <a:r>
            <a:rPr kumimoji="0" lang="ru-RU" altLang="ru-RU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 + </a:t>
          </a:r>
          <a:r>
            <a:rPr kumimoji="0" lang="ru-RU" altLang="ru-RU" sz="3600" b="0" i="0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амфот.окс</a:t>
          </a:r>
          <a:r>
            <a:rPr kumimoji="0" lang="ru-RU" altLang="ru-RU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 =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5) М</a:t>
          </a:r>
          <a:r>
            <a:rPr kumimoji="0" lang="en-US" altLang="ru-RU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(</a:t>
          </a:r>
          <a:r>
            <a:rPr kumimoji="0" lang="ru-RU" altLang="ru-RU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ОН</a:t>
          </a:r>
          <a:r>
            <a:rPr kumimoji="0" lang="en-US" altLang="ru-RU" sz="3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)2</a:t>
          </a:r>
          <a:r>
            <a:rPr kumimoji="0" lang="ru-RU" altLang="ru-RU" sz="3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 </a:t>
          </a:r>
          <a:r>
            <a:rPr kumimoji="0" lang="ru-RU" altLang="ru-RU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+ амфотерный гидроксид =</a:t>
          </a:r>
        </a:p>
      </dgm:t>
    </dgm:pt>
    <dgm:pt modelId="{63DBD14F-2D2A-43DC-AE00-0F1C46309812}" type="parTrans" cxnId="{73DD4391-B4F5-46FC-9A61-43411885CBD9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49AFA64F-E866-4D59-B6F9-09F3DC31E002}" type="sibTrans" cxnId="{73DD4391-B4F5-46FC-9A61-43411885CBD9}">
      <dgm:prSet/>
      <dgm:spPr/>
      <dgm:t>
        <a:bodyPr/>
        <a:lstStyle/>
        <a:p>
          <a:endParaRPr lang="ru-RU"/>
        </a:p>
      </dgm:t>
    </dgm:pt>
    <dgm:pt modelId="{80F73A72-69F3-4CF3-8AD5-DA36E2970F39}" type="pres">
      <dgm:prSet presAssocID="{DE069623-9427-4189-ABE6-E93C82A08F7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65775D7-52ED-4C98-8829-54511502AE2E}" type="pres">
      <dgm:prSet presAssocID="{971507AB-61BE-4DA5-9C42-2C21661BD046}" presName="hierRoot1" presStyleCnt="0">
        <dgm:presLayoutVars>
          <dgm:hierBranch val="r"/>
        </dgm:presLayoutVars>
      </dgm:prSet>
      <dgm:spPr/>
    </dgm:pt>
    <dgm:pt modelId="{F5743F8E-7659-4237-B7BC-2D1DFC30BB8F}" type="pres">
      <dgm:prSet presAssocID="{971507AB-61BE-4DA5-9C42-2C21661BD046}" presName="rootComposite1" presStyleCnt="0"/>
      <dgm:spPr/>
    </dgm:pt>
    <dgm:pt modelId="{02598CED-856F-4035-95AF-C37CD4747A3A}" type="pres">
      <dgm:prSet presAssocID="{971507AB-61BE-4DA5-9C42-2C21661BD046}" presName="rootText1" presStyleLbl="node0" presStyleIdx="0" presStyleCnt="1" custScaleX="184272" custScaleY="623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40E52F-44EE-4441-A602-6D4FFEFC2C41}" type="pres">
      <dgm:prSet presAssocID="{971507AB-61BE-4DA5-9C42-2C21661BD046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0E5FA02-1228-471C-AD64-2A692452F755}" type="pres">
      <dgm:prSet presAssocID="{971507AB-61BE-4DA5-9C42-2C21661BD046}" presName="hierChild2" presStyleCnt="0"/>
      <dgm:spPr/>
    </dgm:pt>
    <dgm:pt modelId="{226AC333-3B84-4423-8F5B-93AAD7D1394D}" type="pres">
      <dgm:prSet presAssocID="{2720249F-3667-4A90-B68B-593129BC3A87}" presName="Name50" presStyleLbl="parChTrans1D2" presStyleIdx="0" presStyleCnt="3"/>
      <dgm:spPr/>
      <dgm:t>
        <a:bodyPr/>
        <a:lstStyle/>
        <a:p>
          <a:endParaRPr lang="ru-RU"/>
        </a:p>
      </dgm:t>
    </dgm:pt>
    <dgm:pt modelId="{E86615AB-CF88-4997-AE7D-0369BD9E0C25}" type="pres">
      <dgm:prSet presAssocID="{FF01725A-A23C-431C-85BB-1929176A83F9}" presName="hierRoot2" presStyleCnt="0">
        <dgm:presLayoutVars>
          <dgm:hierBranch/>
        </dgm:presLayoutVars>
      </dgm:prSet>
      <dgm:spPr/>
    </dgm:pt>
    <dgm:pt modelId="{0350313B-A0E6-4969-AD6A-895DF32034B1}" type="pres">
      <dgm:prSet presAssocID="{FF01725A-A23C-431C-85BB-1929176A83F9}" presName="rootComposite" presStyleCnt="0"/>
      <dgm:spPr/>
    </dgm:pt>
    <dgm:pt modelId="{627A212C-82C4-4822-ACE3-EA055CCC766C}" type="pres">
      <dgm:prSet presAssocID="{FF01725A-A23C-431C-85BB-1929176A83F9}" presName="rootText" presStyleLbl="node2" presStyleIdx="0" presStyleCnt="3" custScaleX="238204" custScaleY="698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345042F-8D94-4F7F-A56D-09D134AEEB62}" type="pres">
      <dgm:prSet presAssocID="{FF01725A-A23C-431C-85BB-1929176A83F9}" presName="rootConnector" presStyleLbl="node2" presStyleIdx="0" presStyleCnt="3"/>
      <dgm:spPr/>
      <dgm:t>
        <a:bodyPr/>
        <a:lstStyle/>
        <a:p>
          <a:endParaRPr lang="ru-RU"/>
        </a:p>
      </dgm:t>
    </dgm:pt>
    <dgm:pt modelId="{315AD555-B8E5-48D1-A646-B7A0F68B11BD}" type="pres">
      <dgm:prSet presAssocID="{FF01725A-A23C-431C-85BB-1929176A83F9}" presName="hierChild4" presStyleCnt="0"/>
      <dgm:spPr/>
    </dgm:pt>
    <dgm:pt modelId="{8F5C3B83-5904-4608-AAB8-67F56A9B4304}" type="pres">
      <dgm:prSet presAssocID="{FF01725A-A23C-431C-85BB-1929176A83F9}" presName="hierChild5" presStyleCnt="0"/>
      <dgm:spPr/>
    </dgm:pt>
    <dgm:pt modelId="{1AFFE86B-1F56-4BFE-AC47-325F389D2B6A}" type="pres">
      <dgm:prSet presAssocID="{B38331E9-B758-455C-AD54-61B102124367}" presName="Name50" presStyleLbl="parChTrans1D2" presStyleIdx="1" presStyleCnt="3"/>
      <dgm:spPr/>
      <dgm:t>
        <a:bodyPr/>
        <a:lstStyle/>
        <a:p>
          <a:endParaRPr lang="ru-RU"/>
        </a:p>
      </dgm:t>
    </dgm:pt>
    <dgm:pt modelId="{1BDCD331-3CD7-4C06-B7D3-B1C531438005}" type="pres">
      <dgm:prSet presAssocID="{549D043A-291C-4BD4-9F1F-17B2371B5549}" presName="hierRoot2" presStyleCnt="0">
        <dgm:presLayoutVars>
          <dgm:hierBranch/>
        </dgm:presLayoutVars>
      </dgm:prSet>
      <dgm:spPr/>
    </dgm:pt>
    <dgm:pt modelId="{1BF0823C-A4AF-4696-9631-0E123A2C2862}" type="pres">
      <dgm:prSet presAssocID="{549D043A-291C-4BD4-9F1F-17B2371B5549}" presName="rootComposite" presStyleCnt="0"/>
      <dgm:spPr/>
    </dgm:pt>
    <dgm:pt modelId="{9171D060-D344-4822-9A5F-691168E5321D}" type="pres">
      <dgm:prSet presAssocID="{549D043A-291C-4BD4-9F1F-17B2371B5549}" presName="rootText" presStyleLbl="node2" presStyleIdx="1" presStyleCnt="3" custScaleX="238181" custScaleY="60121" custLinFactNeighborX="306" custLinFactNeighborY="157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6976B2-DC8F-4F5A-832E-BC6B9638234A}" type="pres">
      <dgm:prSet presAssocID="{549D043A-291C-4BD4-9F1F-17B2371B5549}" presName="rootConnector" presStyleLbl="node2" presStyleIdx="1" presStyleCnt="3"/>
      <dgm:spPr/>
      <dgm:t>
        <a:bodyPr/>
        <a:lstStyle/>
        <a:p>
          <a:endParaRPr lang="ru-RU"/>
        </a:p>
      </dgm:t>
    </dgm:pt>
    <dgm:pt modelId="{3C4B6CF7-DE0F-4B2B-8792-A251C43B2A25}" type="pres">
      <dgm:prSet presAssocID="{549D043A-291C-4BD4-9F1F-17B2371B5549}" presName="hierChild4" presStyleCnt="0"/>
      <dgm:spPr/>
    </dgm:pt>
    <dgm:pt modelId="{E9AF2DFA-7B3B-4533-8FF7-DA1B001B0A4D}" type="pres">
      <dgm:prSet presAssocID="{549D043A-291C-4BD4-9F1F-17B2371B5549}" presName="hierChild5" presStyleCnt="0"/>
      <dgm:spPr/>
    </dgm:pt>
    <dgm:pt modelId="{E8F08B74-350C-4CCD-8F08-E6430B6EEFC0}" type="pres">
      <dgm:prSet presAssocID="{63DBD14F-2D2A-43DC-AE00-0F1C46309812}" presName="Name50" presStyleLbl="parChTrans1D2" presStyleIdx="2" presStyleCnt="3"/>
      <dgm:spPr/>
      <dgm:t>
        <a:bodyPr/>
        <a:lstStyle/>
        <a:p>
          <a:endParaRPr lang="ru-RU"/>
        </a:p>
      </dgm:t>
    </dgm:pt>
    <dgm:pt modelId="{2001B7AD-C605-40F5-88FE-7AE0BBE44028}" type="pres">
      <dgm:prSet presAssocID="{8C67770B-3266-477A-B7B3-03C7ECB36F74}" presName="hierRoot2" presStyleCnt="0">
        <dgm:presLayoutVars>
          <dgm:hierBranch/>
        </dgm:presLayoutVars>
      </dgm:prSet>
      <dgm:spPr/>
    </dgm:pt>
    <dgm:pt modelId="{F311BB19-3553-460C-978D-A9D219BB5617}" type="pres">
      <dgm:prSet presAssocID="{8C67770B-3266-477A-B7B3-03C7ECB36F74}" presName="rootComposite" presStyleCnt="0"/>
      <dgm:spPr/>
    </dgm:pt>
    <dgm:pt modelId="{5D8EFBEA-0A81-44EB-8C81-05931C821B9F}" type="pres">
      <dgm:prSet presAssocID="{8C67770B-3266-477A-B7B3-03C7ECB36F74}" presName="rootText" presStyleLbl="node2" presStyleIdx="2" presStyleCnt="3" custScaleX="233445" custScaleY="58297" custLinFactNeighborX="5369" custLinFactNeighborY="192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EF1183-240F-4E1E-8D01-838E7627117C}" type="pres">
      <dgm:prSet presAssocID="{8C67770B-3266-477A-B7B3-03C7ECB36F74}" presName="rootConnector" presStyleLbl="node2" presStyleIdx="2" presStyleCnt="3"/>
      <dgm:spPr/>
      <dgm:t>
        <a:bodyPr/>
        <a:lstStyle/>
        <a:p>
          <a:endParaRPr lang="ru-RU"/>
        </a:p>
      </dgm:t>
    </dgm:pt>
    <dgm:pt modelId="{A20BF958-4F10-49A7-B6E3-B5080B660F8E}" type="pres">
      <dgm:prSet presAssocID="{8C67770B-3266-477A-B7B3-03C7ECB36F74}" presName="hierChild4" presStyleCnt="0"/>
      <dgm:spPr/>
    </dgm:pt>
    <dgm:pt modelId="{DEBDC007-9E32-42B8-85E3-B334B2447190}" type="pres">
      <dgm:prSet presAssocID="{8C67770B-3266-477A-B7B3-03C7ECB36F74}" presName="hierChild5" presStyleCnt="0"/>
      <dgm:spPr/>
    </dgm:pt>
    <dgm:pt modelId="{8FC773CE-F0AF-4A6B-B020-C19C465DFA7A}" type="pres">
      <dgm:prSet presAssocID="{971507AB-61BE-4DA5-9C42-2C21661BD046}" presName="hierChild3" presStyleCnt="0"/>
      <dgm:spPr/>
    </dgm:pt>
  </dgm:ptLst>
  <dgm:cxnLst>
    <dgm:cxn modelId="{72807E95-C506-4D40-B3F5-2A154F914972}" type="presOf" srcId="{971507AB-61BE-4DA5-9C42-2C21661BD046}" destId="{02598CED-856F-4035-95AF-C37CD4747A3A}" srcOrd="0" destOrd="0" presId="urn:microsoft.com/office/officeart/2005/8/layout/orgChart1"/>
    <dgm:cxn modelId="{FD571483-F789-4FE2-A2D3-DFEB6B9D1405}" type="presOf" srcId="{971507AB-61BE-4DA5-9C42-2C21661BD046}" destId="{6140E52F-44EE-4441-A602-6D4FFEFC2C41}" srcOrd="1" destOrd="0" presId="urn:microsoft.com/office/officeart/2005/8/layout/orgChart1"/>
    <dgm:cxn modelId="{5BDB0A95-FEB1-4477-8A2B-AED0626ABE97}" type="presOf" srcId="{8C67770B-3266-477A-B7B3-03C7ECB36F74}" destId="{5D8EFBEA-0A81-44EB-8C81-05931C821B9F}" srcOrd="0" destOrd="0" presId="urn:microsoft.com/office/officeart/2005/8/layout/orgChart1"/>
    <dgm:cxn modelId="{41ACE018-79A7-4920-8363-9A295729B631}" type="presOf" srcId="{DE069623-9427-4189-ABE6-E93C82A08F74}" destId="{80F73A72-69F3-4CF3-8AD5-DA36E2970F39}" srcOrd="0" destOrd="0" presId="urn:microsoft.com/office/officeart/2005/8/layout/orgChart1"/>
    <dgm:cxn modelId="{F7CB5C3A-60BC-4211-A8AD-C2DCC03F6E87}" srcId="{DE069623-9427-4189-ABE6-E93C82A08F74}" destId="{971507AB-61BE-4DA5-9C42-2C21661BD046}" srcOrd="0" destOrd="0" parTransId="{46EC06A3-2542-4CFF-8418-2D21C50C3D3C}" sibTransId="{67D7AB75-BEA0-4F61-8C5C-6C43BC340332}"/>
    <dgm:cxn modelId="{113E039A-2B23-49AE-A706-3C547AD16DE7}" type="presOf" srcId="{549D043A-291C-4BD4-9F1F-17B2371B5549}" destId="{9171D060-D344-4822-9A5F-691168E5321D}" srcOrd="0" destOrd="0" presId="urn:microsoft.com/office/officeart/2005/8/layout/orgChart1"/>
    <dgm:cxn modelId="{73DD4391-B4F5-46FC-9A61-43411885CBD9}" srcId="{971507AB-61BE-4DA5-9C42-2C21661BD046}" destId="{8C67770B-3266-477A-B7B3-03C7ECB36F74}" srcOrd="2" destOrd="0" parTransId="{63DBD14F-2D2A-43DC-AE00-0F1C46309812}" sibTransId="{49AFA64F-E866-4D59-B6F9-09F3DC31E002}"/>
    <dgm:cxn modelId="{857F8152-D054-4E64-B0FA-227EC666C0D4}" srcId="{971507AB-61BE-4DA5-9C42-2C21661BD046}" destId="{FF01725A-A23C-431C-85BB-1929176A83F9}" srcOrd="0" destOrd="0" parTransId="{2720249F-3667-4A90-B68B-593129BC3A87}" sibTransId="{FD87FD55-73D6-41B1-860E-5F3C6108B6B5}"/>
    <dgm:cxn modelId="{AFDC7AA1-B00D-401B-9229-436455A0CB39}" type="presOf" srcId="{8C67770B-3266-477A-B7B3-03C7ECB36F74}" destId="{5DEF1183-240F-4E1E-8D01-838E7627117C}" srcOrd="1" destOrd="0" presId="urn:microsoft.com/office/officeart/2005/8/layout/orgChart1"/>
    <dgm:cxn modelId="{8678534A-FEE1-4F03-88FA-E8DD2E04433D}" type="presOf" srcId="{B38331E9-B758-455C-AD54-61B102124367}" destId="{1AFFE86B-1F56-4BFE-AC47-325F389D2B6A}" srcOrd="0" destOrd="0" presId="urn:microsoft.com/office/officeart/2005/8/layout/orgChart1"/>
    <dgm:cxn modelId="{A4394921-DF6F-424C-95D1-D1E0F735CAB6}" type="presOf" srcId="{549D043A-291C-4BD4-9F1F-17B2371B5549}" destId="{686976B2-DC8F-4F5A-832E-BC6B9638234A}" srcOrd="1" destOrd="0" presId="urn:microsoft.com/office/officeart/2005/8/layout/orgChart1"/>
    <dgm:cxn modelId="{AA698251-37B6-492B-ACD6-38F802B31A26}" type="presOf" srcId="{2720249F-3667-4A90-B68B-593129BC3A87}" destId="{226AC333-3B84-4423-8F5B-93AAD7D1394D}" srcOrd="0" destOrd="0" presId="urn:microsoft.com/office/officeart/2005/8/layout/orgChart1"/>
    <dgm:cxn modelId="{6431D36D-3EDA-4A02-A5AB-A2117EC70BD4}" type="presOf" srcId="{63DBD14F-2D2A-43DC-AE00-0F1C46309812}" destId="{E8F08B74-350C-4CCD-8F08-E6430B6EEFC0}" srcOrd="0" destOrd="0" presId="urn:microsoft.com/office/officeart/2005/8/layout/orgChart1"/>
    <dgm:cxn modelId="{D266B71C-69FD-4263-91DA-3FD63DBB003D}" type="presOf" srcId="{FF01725A-A23C-431C-85BB-1929176A83F9}" destId="{9345042F-8D94-4F7F-A56D-09D134AEEB62}" srcOrd="1" destOrd="0" presId="urn:microsoft.com/office/officeart/2005/8/layout/orgChart1"/>
    <dgm:cxn modelId="{59007E4B-6025-438C-A287-7AE6A84A8F7E}" type="presOf" srcId="{FF01725A-A23C-431C-85BB-1929176A83F9}" destId="{627A212C-82C4-4822-ACE3-EA055CCC766C}" srcOrd="0" destOrd="0" presId="urn:microsoft.com/office/officeart/2005/8/layout/orgChart1"/>
    <dgm:cxn modelId="{00526E11-FD75-4FCF-90EC-5C43F10CD0F2}" srcId="{971507AB-61BE-4DA5-9C42-2C21661BD046}" destId="{549D043A-291C-4BD4-9F1F-17B2371B5549}" srcOrd="1" destOrd="0" parTransId="{B38331E9-B758-455C-AD54-61B102124367}" sibTransId="{BD537869-FFF0-4462-9666-92F507522D3F}"/>
    <dgm:cxn modelId="{352BF5AA-8D11-4119-8A35-A499DB68AF91}" type="presParOf" srcId="{80F73A72-69F3-4CF3-8AD5-DA36E2970F39}" destId="{F65775D7-52ED-4C98-8829-54511502AE2E}" srcOrd="0" destOrd="0" presId="urn:microsoft.com/office/officeart/2005/8/layout/orgChart1"/>
    <dgm:cxn modelId="{C8ADD75F-76B3-4061-B7DE-B8D9F1EFF0C5}" type="presParOf" srcId="{F65775D7-52ED-4C98-8829-54511502AE2E}" destId="{F5743F8E-7659-4237-B7BC-2D1DFC30BB8F}" srcOrd="0" destOrd="0" presId="urn:microsoft.com/office/officeart/2005/8/layout/orgChart1"/>
    <dgm:cxn modelId="{3802CB88-2F96-4D1E-8CB5-2BB3BFC3010F}" type="presParOf" srcId="{F5743F8E-7659-4237-B7BC-2D1DFC30BB8F}" destId="{02598CED-856F-4035-95AF-C37CD4747A3A}" srcOrd="0" destOrd="0" presId="urn:microsoft.com/office/officeart/2005/8/layout/orgChart1"/>
    <dgm:cxn modelId="{32521BB6-4508-4BEE-9323-2CFEEE8AD7BF}" type="presParOf" srcId="{F5743F8E-7659-4237-B7BC-2D1DFC30BB8F}" destId="{6140E52F-44EE-4441-A602-6D4FFEFC2C41}" srcOrd="1" destOrd="0" presId="urn:microsoft.com/office/officeart/2005/8/layout/orgChart1"/>
    <dgm:cxn modelId="{AAF68B6B-4543-487F-A3D8-923EAF5E107F}" type="presParOf" srcId="{F65775D7-52ED-4C98-8829-54511502AE2E}" destId="{B0E5FA02-1228-471C-AD64-2A692452F755}" srcOrd="1" destOrd="0" presId="urn:microsoft.com/office/officeart/2005/8/layout/orgChart1"/>
    <dgm:cxn modelId="{2971355F-9919-44CB-9854-8F60C6383ECD}" type="presParOf" srcId="{B0E5FA02-1228-471C-AD64-2A692452F755}" destId="{226AC333-3B84-4423-8F5B-93AAD7D1394D}" srcOrd="0" destOrd="0" presId="urn:microsoft.com/office/officeart/2005/8/layout/orgChart1"/>
    <dgm:cxn modelId="{C3A69285-F152-4052-BD81-9AE9799FA2F1}" type="presParOf" srcId="{B0E5FA02-1228-471C-AD64-2A692452F755}" destId="{E86615AB-CF88-4997-AE7D-0369BD9E0C25}" srcOrd="1" destOrd="0" presId="urn:microsoft.com/office/officeart/2005/8/layout/orgChart1"/>
    <dgm:cxn modelId="{B7FBC87E-22F2-4F0D-8F0B-5177EF14CB9C}" type="presParOf" srcId="{E86615AB-CF88-4997-AE7D-0369BD9E0C25}" destId="{0350313B-A0E6-4969-AD6A-895DF32034B1}" srcOrd="0" destOrd="0" presId="urn:microsoft.com/office/officeart/2005/8/layout/orgChart1"/>
    <dgm:cxn modelId="{5E429DFD-6CBD-42D9-BE26-4C1D22BD6A7F}" type="presParOf" srcId="{0350313B-A0E6-4969-AD6A-895DF32034B1}" destId="{627A212C-82C4-4822-ACE3-EA055CCC766C}" srcOrd="0" destOrd="0" presId="urn:microsoft.com/office/officeart/2005/8/layout/orgChart1"/>
    <dgm:cxn modelId="{C18C5E4F-9132-45D5-A85A-71FBFC028990}" type="presParOf" srcId="{0350313B-A0E6-4969-AD6A-895DF32034B1}" destId="{9345042F-8D94-4F7F-A56D-09D134AEEB62}" srcOrd="1" destOrd="0" presId="urn:microsoft.com/office/officeart/2005/8/layout/orgChart1"/>
    <dgm:cxn modelId="{F007EF9D-6D41-4639-92BC-7BD6487359A0}" type="presParOf" srcId="{E86615AB-CF88-4997-AE7D-0369BD9E0C25}" destId="{315AD555-B8E5-48D1-A646-B7A0F68B11BD}" srcOrd="1" destOrd="0" presId="urn:microsoft.com/office/officeart/2005/8/layout/orgChart1"/>
    <dgm:cxn modelId="{1B94CCAC-B8F4-47C8-B91A-BBE66122C2D2}" type="presParOf" srcId="{E86615AB-CF88-4997-AE7D-0369BD9E0C25}" destId="{8F5C3B83-5904-4608-AAB8-67F56A9B4304}" srcOrd="2" destOrd="0" presId="urn:microsoft.com/office/officeart/2005/8/layout/orgChart1"/>
    <dgm:cxn modelId="{E41FEC95-BC54-4AEA-BD42-A3FC1783E1CC}" type="presParOf" srcId="{B0E5FA02-1228-471C-AD64-2A692452F755}" destId="{1AFFE86B-1F56-4BFE-AC47-325F389D2B6A}" srcOrd="2" destOrd="0" presId="urn:microsoft.com/office/officeart/2005/8/layout/orgChart1"/>
    <dgm:cxn modelId="{12A8F4D8-69CF-46AF-A155-7E049B76EF84}" type="presParOf" srcId="{B0E5FA02-1228-471C-AD64-2A692452F755}" destId="{1BDCD331-3CD7-4C06-B7D3-B1C531438005}" srcOrd="3" destOrd="0" presId="urn:microsoft.com/office/officeart/2005/8/layout/orgChart1"/>
    <dgm:cxn modelId="{BC361FAF-F754-492E-95FF-BF7136B79B8D}" type="presParOf" srcId="{1BDCD331-3CD7-4C06-B7D3-B1C531438005}" destId="{1BF0823C-A4AF-4696-9631-0E123A2C2862}" srcOrd="0" destOrd="0" presId="urn:microsoft.com/office/officeart/2005/8/layout/orgChart1"/>
    <dgm:cxn modelId="{CF7E814E-E62C-43E3-8E5B-8DFDC95493DC}" type="presParOf" srcId="{1BF0823C-A4AF-4696-9631-0E123A2C2862}" destId="{9171D060-D344-4822-9A5F-691168E5321D}" srcOrd="0" destOrd="0" presId="urn:microsoft.com/office/officeart/2005/8/layout/orgChart1"/>
    <dgm:cxn modelId="{A043ADD0-1885-4E63-89A5-E1275BA1E4C7}" type="presParOf" srcId="{1BF0823C-A4AF-4696-9631-0E123A2C2862}" destId="{686976B2-DC8F-4F5A-832E-BC6B9638234A}" srcOrd="1" destOrd="0" presId="urn:microsoft.com/office/officeart/2005/8/layout/orgChart1"/>
    <dgm:cxn modelId="{CC6A84A0-4598-4FFE-81A8-60369FB0292C}" type="presParOf" srcId="{1BDCD331-3CD7-4C06-B7D3-B1C531438005}" destId="{3C4B6CF7-DE0F-4B2B-8792-A251C43B2A25}" srcOrd="1" destOrd="0" presId="urn:microsoft.com/office/officeart/2005/8/layout/orgChart1"/>
    <dgm:cxn modelId="{4B9DB66F-448A-4833-A475-F2F6437D20B1}" type="presParOf" srcId="{1BDCD331-3CD7-4C06-B7D3-B1C531438005}" destId="{E9AF2DFA-7B3B-4533-8FF7-DA1B001B0A4D}" srcOrd="2" destOrd="0" presId="urn:microsoft.com/office/officeart/2005/8/layout/orgChart1"/>
    <dgm:cxn modelId="{FFA9CC91-C717-473D-9943-15B897E0F8D9}" type="presParOf" srcId="{B0E5FA02-1228-471C-AD64-2A692452F755}" destId="{E8F08B74-350C-4CCD-8F08-E6430B6EEFC0}" srcOrd="4" destOrd="0" presId="urn:microsoft.com/office/officeart/2005/8/layout/orgChart1"/>
    <dgm:cxn modelId="{07C92322-7CE3-4927-8DA9-C1E5A9D168D3}" type="presParOf" srcId="{B0E5FA02-1228-471C-AD64-2A692452F755}" destId="{2001B7AD-C605-40F5-88FE-7AE0BBE44028}" srcOrd="5" destOrd="0" presId="urn:microsoft.com/office/officeart/2005/8/layout/orgChart1"/>
    <dgm:cxn modelId="{648D3AEC-4F06-46C2-9701-5B8F1319D8E9}" type="presParOf" srcId="{2001B7AD-C605-40F5-88FE-7AE0BBE44028}" destId="{F311BB19-3553-460C-978D-A9D219BB5617}" srcOrd="0" destOrd="0" presId="urn:microsoft.com/office/officeart/2005/8/layout/orgChart1"/>
    <dgm:cxn modelId="{16DF28B8-9466-42AE-9B79-48500FAEB616}" type="presParOf" srcId="{F311BB19-3553-460C-978D-A9D219BB5617}" destId="{5D8EFBEA-0A81-44EB-8C81-05931C821B9F}" srcOrd="0" destOrd="0" presId="urn:microsoft.com/office/officeart/2005/8/layout/orgChart1"/>
    <dgm:cxn modelId="{98EEAD1B-F66F-4587-A7E5-0690D28E947D}" type="presParOf" srcId="{F311BB19-3553-460C-978D-A9D219BB5617}" destId="{5DEF1183-240F-4E1E-8D01-838E7627117C}" srcOrd="1" destOrd="0" presId="urn:microsoft.com/office/officeart/2005/8/layout/orgChart1"/>
    <dgm:cxn modelId="{E8FD3D10-C07A-4209-A3C9-753C69D4D69A}" type="presParOf" srcId="{2001B7AD-C605-40F5-88FE-7AE0BBE44028}" destId="{A20BF958-4F10-49A7-B6E3-B5080B660F8E}" srcOrd="1" destOrd="0" presId="urn:microsoft.com/office/officeart/2005/8/layout/orgChart1"/>
    <dgm:cxn modelId="{719FF87F-2C0E-420F-85DB-CE8808008520}" type="presParOf" srcId="{2001B7AD-C605-40F5-88FE-7AE0BBE44028}" destId="{DEBDC007-9E32-42B8-85E3-B334B2447190}" srcOrd="2" destOrd="0" presId="urn:microsoft.com/office/officeart/2005/8/layout/orgChart1"/>
    <dgm:cxn modelId="{9623367A-AE33-48FD-86B5-D41D71E8577D}" type="presParOf" srcId="{F65775D7-52ED-4C98-8829-54511502AE2E}" destId="{8FC773CE-F0AF-4A6B-B020-C19C465DFA7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459B46-2BF7-479B-A399-85D042D36D4E}">
      <dsp:nvSpPr>
        <dsp:cNvPr id="0" name=""/>
        <dsp:cNvSpPr/>
      </dsp:nvSpPr>
      <dsp:spPr>
        <a:xfrm>
          <a:off x="922531" y="720789"/>
          <a:ext cx="518623" cy="33621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2104"/>
              </a:lnTo>
              <a:lnTo>
                <a:pt x="518623" y="3362104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B52CBAA1-07E9-4B74-AF41-B53C0DBA3970}">
      <dsp:nvSpPr>
        <dsp:cNvPr id="0" name=""/>
        <dsp:cNvSpPr/>
      </dsp:nvSpPr>
      <dsp:spPr>
        <a:xfrm>
          <a:off x="922531" y="720789"/>
          <a:ext cx="518623" cy="20776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7668"/>
              </a:lnTo>
              <a:lnTo>
                <a:pt x="518623" y="2077668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986BAB09-3A07-47A7-9803-AF4C513268BC}">
      <dsp:nvSpPr>
        <dsp:cNvPr id="0" name=""/>
        <dsp:cNvSpPr/>
      </dsp:nvSpPr>
      <dsp:spPr>
        <a:xfrm>
          <a:off x="922531" y="720789"/>
          <a:ext cx="518623" cy="8410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1024"/>
              </a:lnTo>
              <a:lnTo>
                <a:pt x="518623" y="841024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61D838CC-AEA5-436F-8CC3-C1955F24E863}">
      <dsp:nvSpPr>
        <dsp:cNvPr id="0" name=""/>
        <dsp:cNvSpPr/>
      </dsp:nvSpPr>
      <dsp:spPr>
        <a:xfrm>
          <a:off x="576782" y="2308"/>
          <a:ext cx="3457487" cy="718481"/>
        </a:xfrm>
        <a:prstGeom prst="rect">
          <a:avLst/>
        </a:prstGeom>
        <a:solidFill>
          <a:srgbClr val="00B0F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 О</a:t>
          </a:r>
          <a:r>
            <a:rPr kumimoji="0" lang="ru-RU" altLang="ru-RU" sz="20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бщая формула: МО</a:t>
          </a:r>
        </a:p>
      </dsp:txBody>
      <dsp:txXfrm>
        <a:off x="576782" y="2308"/>
        <a:ext cx="3457487" cy="718481"/>
      </dsp:txXfrm>
    </dsp:sp>
    <dsp:sp modelId="{A0031CE1-12B3-4C31-84B7-3A720D64208C}">
      <dsp:nvSpPr>
        <dsp:cNvPr id="0" name=""/>
        <dsp:cNvSpPr/>
      </dsp:nvSpPr>
      <dsp:spPr>
        <a:xfrm>
          <a:off x="1441154" y="1168846"/>
          <a:ext cx="4633531" cy="785935"/>
        </a:xfrm>
        <a:prstGeom prst="rect">
          <a:avLst/>
        </a:prstGeom>
        <a:solidFill>
          <a:srgbClr val="00B0F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8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  основной оксид</a:t>
          </a:r>
        </a:p>
      </dsp:txBody>
      <dsp:txXfrm>
        <a:off x="1441154" y="1168846"/>
        <a:ext cx="4633531" cy="785935"/>
      </dsp:txXfrm>
    </dsp:sp>
    <dsp:sp modelId="{02A5995B-1245-4D62-B65D-60DBF6D13FDC}">
      <dsp:nvSpPr>
        <dsp:cNvPr id="0" name=""/>
        <dsp:cNvSpPr/>
      </dsp:nvSpPr>
      <dsp:spPr>
        <a:xfrm>
          <a:off x="1441154" y="2402839"/>
          <a:ext cx="4633531" cy="791237"/>
        </a:xfrm>
        <a:prstGeom prst="rect">
          <a:avLst/>
        </a:prstGeom>
        <a:solidFill>
          <a:srgbClr val="00B0F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8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 твердые кристаллические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8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 вещества</a:t>
          </a:r>
        </a:p>
      </dsp:txBody>
      <dsp:txXfrm>
        <a:off x="1441154" y="2402839"/>
        <a:ext cx="4633531" cy="791237"/>
      </dsp:txXfrm>
    </dsp:sp>
    <dsp:sp modelId="{2781D541-86D2-4EB0-9FB6-CF70CA2B4A9C}">
      <dsp:nvSpPr>
        <dsp:cNvPr id="0" name=""/>
        <dsp:cNvSpPr/>
      </dsp:nvSpPr>
      <dsp:spPr>
        <a:xfrm>
          <a:off x="1441154" y="3642133"/>
          <a:ext cx="4678806" cy="881520"/>
        </a:xfrm>
        <a:prstGeom prst="rect">
          <a:avLst/>
        </a:prstGeom>
        <a:solidFill>
          <a:srgbClr val="00B0F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AutoNum type="arabicParenR"/>
            <a:tabLst/>
          </a:pPr>
          <a:r>
            <a:rPr kumimoji="0" lang="ru-RU" altLang="ru-RU" sz="18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МО + Н2О=  ;  2) МО + </a:t>
          </a:r>
          <a:r>
            <a:rPr kumimoji="0" lang="ru-RU" altLang="ru-RU" sz="1800" b="0" i="0" u="none" strike="noStrike" kern="1200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кисл.окс</a:t>
          </a:r>
          <a:r>
            <a:rPr kumimoji="0" lang="ru-RU" altLang="ru-RU" sz="18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=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8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3)  МО + к-та =;  4)МО + </a:t>
          </a:r>
          <a:r>
            <a:rPr kumimoji="0" lang="ru-RU" altLang="ru-RU" sz="1800" b="0" i="0" u="none" strike="noStrike" kern="1200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амфот.окс</a:t>
          </a:r>
          <a:r>
            <a:rPr kumimoji="0" lang="ru-RU" altLang="ru-RU" sz="18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=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8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5)  МО + </a:t>
          </a:r>
          <a:r>
            <a:rPr kumimoji="0" lang="ru-RU" altLang="ru-RU" sz="1800" b="0" i="0" u="none" strike="noStrike" kern="1200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амфот</a:t>
          </a:r>
          <a:r>
            <a:rPr kumimoji="0" lang="ru-RU" altLang="ru-RU" sz="18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. гидроксид=</a:t>
          </a:r>
        </a:p>
      </dsp:txBody>
      <dsp:txXfrm>
        <a:off x="1441154" y="3642133"/>
        <a:ext cx="4678806" cy="8815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F08B74-350C-4CCD-8F08-E6430B6EEFC0}">
      <dsp:nvSpPr>
        <dsp:cNvPr id="0" name=""/>
        <dsp:cNvSpPr/>
      </dsp:nvSpPr>
      <dsp:spPr>
        <a:xfrm>
          <a:off x="1054645" y="753148"/>
          <a:ext cx="794528" cy="34331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33132"/>
              </a:lnTo>
              <a:lnTo>
                <a:pt x="794528" y="3433132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1AFFE86B-1F56-4BFE-AC47-325F389D2B6A}">
      <dsp:nvSpPr>
        <dsp:cNvPr id="0" name=""/>
        <dsp:cNvSpPr/>
      </dsp:nvSpPr>
      <dsp:spPr>
        <a:xfrm>
          <a:off x="1054645" y="753148"/>
          <a:ext cx="672664" cy="24029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2956"/>
              </a:lnTo>
              <a:lnTo>
                <a:pt x="672664" y="2402956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226AC333-3B84-4423-8F5B-93AAD7D1394D}">
      <dsp:nvSpPr>
        <dsp:cNvPr id="0" name=""/>
        <dsp:cNvSpPr/>
      </dsp:nvSpPr>
      <dsp:spPr>
        <a:xfrm>
          <a:off x="1054645" y="753148"/>
          <a:ext cx="665299" cy="9255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5530"/>
              </a:lnTo>
              <a:lnTo>
                <a:pt x="665299" y="925530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02598CED-856F-4035-95AF-C37CD4747A3A}">
      <dsp:nvSpPr>
        <dsp:cNvPr id="0" name=""/>
        <dsp:cNvSpPr/>
      </dsp:nvSpPr>
      <dsp:spPr>
        <a:xfrm>
          <a:off x="611113" y="2277"/>
          <a:ext cx="4435327" cy="750870"/>
        </a:xfrm>
        <a:prstGeom prst="rect">
          <a:avLst/>
        </a:prstGeom>
        <a:solidFill>
          <a:srgbClr val="00B0F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5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 </a:t>
          </a:r>
          <a:r>
            <a:rPr kumimoji="0" lang="ru-RU" altLang="ru-RU" sz="16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общая формула: М(ОН)2</a:t>
          </a:r>
        </a:p>
      </dsp:txBody>
      <dsp:txXfrm>
        <a:off x="611113" y="2277"/>
        <a:ext cx="4435327" cy="750870"/>
      </dsp:txXfrm>
    </dsp:sp>
    <dsp:sp modelId="{627A212C-82C4-4822-ACE3-EA055CCC766C}">
      <dsp:nvSpPr>
        <dsp:cNvPr id="0" name=""/>
        <dsp:cNvSpPr/>
      </dsp:nvSpPr>
      <dsp:spPr>
        <a:xfrm>
          <a:off x="1719945" y="1258606"/>
          <a:ext cx="5733441" cy="840144"/>
        </a:xfrm>
        <a:prstGeom prst="rect">
          <a:avLst/>
        </a:prstGeom>
        <a:solidFill>
          <a:srgbClr val="00B0F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2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   щелочи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2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  <a:cs typeface="Arial" charset="0"/>
            </a:rPr>
            <a:t>С</a:t>
          </a:r>
          <a:r>
            <a:rPr kumimoji="0" lang="en-US" altLang="ru-RU" sz="12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a</a:t>
          </a:r>
          <a:r>
            <a:rPr kumimoji="0" lang="ru-RU" altLang="ru-RU" sz="12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(</a:t>
          </a:r>
          <a:r>
            <a:rPr kumimoji="0" lang="en-US" altLang="ru-RU" sz="12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OH</a:t>
          </a:r>
          <a:r>
            <a:rPr kumimoji="0" lang="ru-RU" altLang="ru-RU" sz="12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)2</a:t>
          </a:r>
          <a:r>
            <a:rPr kumimoji="0" lang="en-US" altLang="ru-RU" sz="12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 → </a:t>
          </a:r>
          <a:r>
            <a:rPr kumimoji="0" lang="en-US" altLang="ru-RU" sz="1200" b="0" i="0" u="none" strike="noStrike" kern="1200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Sr</a:t>
          </a:r>
          <a:r>
            <a:rPr kumimoji="0" lang="en-US" altLang="ru-RU" sz="12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(OH)2 → Ba(OH)2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2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Щелочные </a:t>
          </a:r>
          <a:r>
            <a:rPr kumimoji="0" lang="ru-RU" altLang="ru-RU" sz="1200" b="0" i="0" u="none" strike="noStrike" kern="1200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св-ва</a:t>
          </a:r>
          <a:r>
            <a:rPr kumimoji="0" lang="ru-RU" altLang="ru-RU" sz="12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 усиливаются</a:t>
          </a:r>
        </a:p>
      </dsp:txBody>
      <dsp:txXfrm>
        <a:off x="1719945" y="1258606"/>
        <a:ext cx="5733441" cy="840144"/>
      </dsp:txXfrm>
    </dsp:sp>
    <dsp:sp modelId="{9171D060-D344-4822-9A5F-691168E5321D}">
      <dsp:nvSpPr>
        <dsp:cNvPr id="0" name=""/>
        <dsp:cNvSpPr/>
      </dsp:nvSpPr>
      <dsp:spPr>
        <a:xfrm>
          <a:off x="1727310" y="2794334"/>
          <a:ext cx="5732888" cy="723540"/>
        </a:xfrm>
        <a:prstGeom prst="rect">
          <a:avLst/>
        </a:prstGeom>
        <a:solidFill>
          <a:srgbClr val="00B0F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 твердые кристаллические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 вещества, с ионной кристаллической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решеткой</a:t>
          </a:r>
        </a:p>
      </dsp:txBody>
      <dsp:txXfrm>
        <a:off x="1727310" y="2794334"/>
        <a:ext cx="5732888" cy="723540"/>
      </dsp:txXfrm>
    </dsp:sp>
    <dsp:sp modelId="{5D8EFBEA-0A81-44EB-8C81-05931C821B9F}">
      <dsp:nvSpPr>
        <dsp:cNvPr id="0" name=""/>
        <dsp:cNvSpPr/>
      </dsp:nvSpPr>
      <dsp:spPr>
        <a:xfrm>
          <a:off x="1849173" y="3835486"/>
          <a:ext cx="5618895" cy="701588"/>
        </a:xfrm>
        <a:prstGeom prst="rect">
          <a:avLst/>
        </a:prstGeom>
        <a:solidFill>
          <a:srgbClr val="00B0F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1)М</a:t>
          </a:r>
          <a:r>
            <a:rPr kumimoji="0" lang="en-US" altLang="ru-RU" sz="14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(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ОН</a:t>
          </a:r>
          <a:r>
            <a:rPr kumimoji="0" lang="en-US" altLang="ru-RU" sz="14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)2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 + соль =  ; 2) М</a:t>
          </a:r>
          <a:r>
            <a:rPr kumimoji="0" lang="en-US" altLang="ru-RU" sz="14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(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ОН</a:t>
          </a:r>
          <a:r>
            <a:rPr kumimoji="0" lang="en-US" altLang="ru-RU" sz="14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)2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 + </a:t>
          </a: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кисл.окс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 =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3)М</a:t>
          </a:r>
          <a:r>
            <a:rPr kumimoji="0" lang="en-US" altLang="ru-RU" sz="14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(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ОН</a:t>
          </a:r>
          <a:r>
            <a:rPr kumimoji="0" lang="en-US" altLang="ru-RU" sz="14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)2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 + к-та =;  4)М</a:t>
          </a:r>
          <a:r>
            <a:rPr kumimoji="0" lang="en-US" altLang="ru-RU" sz="14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(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ОН</a:t>
          </a:r>
          <a:r>
            <a:rPr kumimoji="0" lang="en-US" altLang="ru-RU" sz="14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)2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 + </a:t>
          </a:r>
          <a:r>
            <a:rPr kumimoji="0" lang="ru-RU" altLang="ru-RU" sz="1400" b="0" i="0" u="none" strike="noStrike" kern="1200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амфот.окс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 =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5) М</a:t>
          </a:r>
          <a:r>
            <a:rPr kumimoji="0" lang="en-US" altLang="ru-RU" sz="14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(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ОН</a:t>
          </a:r>
          <a:r>
            <a:rPr kumimoji="0" lang="en-US" altLang="ru-RU" sz="14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)2</a:t>
          </a:r>
          <a:r>
            <a:rPr kumimoji="0" lang="ru-RU" altLang="ru-RU" sz="14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 </a:t>
          </a: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de Latin" pitchFamily="18" charset="0"/>
            </a:rPr>
            <a:t>+ амфотерный гидроксид =</a:t>
          </a:r>
        </a:p>
      </dsp:txBody>
      <dsp:txXfrm>
        <a:off x="1849173" y="3835486"/>
        <a:ext cx="5618895" cy="7015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FAA3-3A54-41F0-8094-14B9CD474A59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9C73-ECA4-4AF9-AD13-C2165820FF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909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FAA3-3A54-41F0-8094-14B9CD474A59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9C73-ECA4-4AF9-AD13-C2165820FF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362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FAA3-3A54-41F0-8094-14B9CD474A59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9C73-ECA4-4AF9-AD13-C2165820FF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837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FAA3-3A54-41F0-8094-14B9CD474A59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9C73-ECA4-4AF9-AD13-C2165820FF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648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FAA3-3A54-41F0-8094-14B9CD474A59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9C73-ECA4-4AF9-AD13-C2165820FF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521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FAA3-3A54-41F0-8094-14B9CD474A59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9C73-ECA4-4AF9-AD13-C2165820FF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228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FAA3-3A54-41F0-8094-14B9CD474A59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9C73-ECA4-4AF9-AD13-C2165820FF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803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FAA3-3A54-41F0-8094-14B9CD474A59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9C73-ECA4-4AF9-AD13-C2165820FF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039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FAA3-3A54-41F0-8094-14B9CD474A59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9C73-ECA4-4AF9-AD13-C2165820FF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19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FAA3-3A54-41F0-8094-14B9CD474A59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9C73-ECA4-4AF9-AD13-C2165820FF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821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FAA3-3A54-41F0-8094-14B9CD474A59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9C73-ECA4-4AF9-AD13-C2165820FF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236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BFAA3-3A54-41F0-8094-14B9CD474A59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E9C73-ECA4-4AF9-AD13-C2165820FF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643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48076" y="1557339"/>
            <a:ext cx="6696075" cy="2116137"/>
          </a:xfrm>
        </p:spPr>
        <p:txBody>
          <a:bodyPr/>
          <a:lstStyle/>
          <a:p>
            <a:pPr eaLnBrk="1" hangingPunct="1"/>
            <a:r>
              <a:rPr lang="ru-RU" altLang="ru-RU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СОЕДИНЕНИЯ</a:t>
            </a:r>
            <a:br>
              <a:rPr lang="ru-RU" altLang="ru-RU" sz="40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ЩЕЛОЧНОЗЕМЕЛЬНЫХ МЕТАЛЛОВ</a:t>
            </a:r>
          </a:p>
        </p:txBody>
      </p:sp>
      <p:pic>
        <p:nvPicPr>
          <p:cNvPr id="16387" name="Picture 4" descr="index_r4_c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0"/>
            <a:ext cx="19081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143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index_r4_c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11874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2989264" y="34925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altLang="ru-RU" sz="3600" dirty="0">
                <a:solidFill>
                  <a:srgbClr val="0000CC"/>
                </a:solidFill>
              </a:rPr>
              <a:t>  Соединения щелочноземельных металлов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664200" y="2565400"/>
            <a:ext cx="4032250" cy="7191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chemeClr val="tx1"/>
                </a:solidFill>
              </a:rPr>
              <a:t>Тип и класс веществ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664201" y="3716339"/>
            <a:ext cx="4176713" cy="860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chemeClr val="tx1"/>
                </a:solidFill>
              </a:rPr>
              <a:t>Физические свойства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689600" y="5006976"/>
            <a:ext cx="4248150" cy="758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chemeClr val="tx1"/>
                </a:solidFill>
              </a:rPr>
              <a:t>Химические свойства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165600" y="1609726"/>
            <a:ext cx="0" cy="3776663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151314" y="2924175"/>
            <a:ext cx="1512887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151314" y="4264025"/>
            <a:ext cx="1512887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5" idx="1"/>
          </p:cNvCxnSpPr>
          <p:nvPr/>
        </p:nvCxnSpPr>
        <p:spPr>
          <a:xfrm>
            <a:off x="4176714" y="5386388"/>
            <a:ext cx="1512887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Скругленный прямоугольник 1"/>
          <p:cNvSpPr/>
          <p:nvPr/>
        </p:nvSpPr>
        <p:spPr>
          <a:xfrm>
            <a:off x="2989264" y="1235076"/>
            <a:ext cx="6696075" cy="7477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chemeClr val="tx1"/>
                </a:solidFill>
              </a:rPr>
              <a:t>Оксиды щелочноземельных металлов</a:t>
            </a:r>
          </a:p>
        </p:txBody>
      </p:sp>
      <p:graphicFrame>
        <p:nvGraphicFramePr>
          <p:cNvPr id="21" name="Схема 20"/>
          <p:cNvGraphicFramePr/>
          <p:nvPr/>
        </p:nvGraphicFramePr>
        <p:xfrm>
          <a:off x="3359696" y="2001270"/>
          <a:ext cx="6696744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4535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2" grpId="0" animBg="1"/>
      <p:bldGraphic spid="21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2" descr="index_r4_c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11874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Схема 1"/>
          <p:cNvGraphicFramePr/>
          <p:nvPr/>
        </p:nvGraphicFramePr>
        <p:xfrm>
          <a:off x="2179639" y="1484314"/>
          <a:ext cx="7921625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3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73289" y="309563"/>
            <a:ext cx="7929562" cy="86518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900" dirty="0">
                <a:solidFill>
                  <a:srgbClr val="0000CC"/>
                </a:solidFill>
              </a:rPr>
              <a:t>  </a:t>
            </a:r>
            <a:r>
              <a:rPr lang="ru-RU" altLang="ru-RU" sz="4000" dirty="0">
                <a:solidFill>
                  <a:srgbClr val="0000CC"/>
                </a:solidFill>
              </a:rPr>
              <a:t>Соединения щелочноземельных металлов</a:t>
            </a:r>
          </a:p>
        </p:txBody>
      </p:sp>
      <p:graphicFrame>
        <p:nvGraphicFramePr>
          <p:cNvPr id="6" name="Схема 5"/>
          <p:cNvGraphicFramePr/>
          <p:nvPr/>
        </p:nvGraphicFramePr>
        <p:xfrm>
          <a:off x="2095500" y="1988841"/>
          <a:ext cx="8064500" cy="4537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171606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6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index_r4_c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11874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Заголовок 4"/>
          <p:cNvSpPr>
            <a:spLocks noGrp="1"/>
          </p:cNvSpPr>
          <p:nvPr>
            <p:ph type="title"/>
          </p:nvPr>
        </p:nvSpPr>
        <p:spPr>
          <a:xfrm>
            <a:off x="3209925" y="197365"/>
            <a:ext cx="8143875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4000" dirty="0">
                <a:solidFill>
                  <a:srgbClr val="0000CC"/>
                </a:solidFill>
              </a:rPr>
              <a:t> Соединения щелочноземельных металлов</a:t>
            </a:r>
            <a:endParaRPr lang="ru-RU" altLang="ru-RU" sz="40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809876" y="1600200"/>
          <a:ext cx="7400925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6138"/>
                <a:gridCol w="411478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Формулы и названия веществ</a:t>
                      </a:r>
                      <a:endParaRPr lang="ru-RU" sz="2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Применение</a:t>
                      </a:r>
                      <a:endParaRPr lang="ru-RU" sz="2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СаСО</a:t>
                      </a:r>
                      <a:r>
                        <a:rPr lang="ru-RU" sz="2000" dirty="0" smtClean="0"/>
                        <a:t>3 </a:t>
                      </a:r>
                      <a:r>
                        <a:rPr lang="ru-RU" dirty="0" smtClean="0"/>
                        <a:t>карбонат кальция (мел,</a:t>
                      </a:r>
                      <a:r>
                        <a:rPr lang="ru-RU" baseline="0" dirty="0" smtClean="0"/>
                        <a:t> мрамор, известняк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?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BC2F0FB-8272-4E89-917F-ABE09624AF60}" type="datetime1">
              <a:rPr lang="ru-RU" smtClean="0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18448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D3735CD-C60F-45D7-89C3-394CA23B52F0}" type="slidenum">
              <a:rPr lang="ru-RU" altLang="ru-RU" sz="1200">
                <a:solidFill>
                  <a:srgbClr val="898989"/>
                </a:solidFill>
                <a:latin typeface="Wide Latin" panose="020A0A07050505020404" pitchFamily="18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200">
              <a:solidFill>
                <a:srgbClr val="898989"/>
              </a:solidFill>
              <a:latin typeface="Wide Latin" panose="020A0A070505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11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idx="1"/>
          </p:nvPr>
        </p:nvSpPr>
        <p:spPr>
          <a:xfrm>
            <a:off x="2711450" y="1125538"/>
            <a:ext cx="7772400" cy="4495800"/>
          </a:xfrm>
        </p:spPr>
        <p:txBody>
          <a:bodyPr/>
          <a:lstStyle/>
          <a:p>
            <a:pPr marL="609600" indent="-609600">
              <a:buNone/>
            </a:pPr>
            <a:r>
              <a:rPr lang="ru-RU" altLang="ru-RU" dirty="0"/>
              <a:t>С помощью уравнений реакций осуществите превращения:</a:t>
            </a:r>
          </a:p>
          <a:p>
            <a:pPr marL="609600" indent="-609600">
              <a:buNone/>
            </a:pPr>
            <a:r>
              <a:rPr lang="en-US" altLang="ru-RU" dirty="0" smtClean="0"/>
              <a:t>1)      </a:t>
            </a:r>
            <a:r>
              <a:rPr lang="ru-RU" altLang="ru-RU" dirty="0" smtClean="0"/>
              <a:t>С</a:t>
            </a:r>
            <a:r>
              <a:rPr lang="en-US" altLang="ru-RU" dirty="0" smtClean="0"/>
              <a:t>a 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ru-RU" altLang="ru-RU" dirty="0" smtClean="0"/>
              <a:t>С</a:t>
            </a:r>
            <a:r>
              <a:rPr lang="en-US" altLang="ru-RU" dirty="0" err="1" smtClean="0"/>
              <a:t>aO</a:t>
            </a:r>
            <a:r>
              <a:rPr lang="en-US" altLang="ru-RU" baseline="-25000" dirty="0" smtClean="0"/>
              <a:t> 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n-US" altLang="ru-RU" dirty="0" smtClean="0"/>
              <a:t> </a:t>
            </a:r>
            <a:r>
              <a:rPr lang="ru-RU" altLang="ru-RU" dirty="0" smtClean="0"/>
              <a:t>С</a:t>
            </a:r>
            <a:r>
              <a:rPr lang="en-US" altLang="ru-RU" dirty="0" smtClean="0"/>
              <a:t>a</a:t>
            </a:r>
            <a:r>
              <a:rPr lang="ru-RU" altLang="ru-RU" dirty="0" smtClean="0"/>
              <a:t>(</a:t>
            </a:r>
            <a:r>
              <a:rPr lang="en-US" altLang="ru-RU" dirty="0" smtClean="0"/>
              <a:t>O</a:t>
            </a:r>
            <a:r>
              <a:rPr lang="ru-RU" altLang="ru-RU" dirty="0" smtClean="0"/>
              <a:t>Н)</a:t>
            </a:r>
            <a:r>
              <a:rPr lang="ru-RU" altLang="ru-RU" sz="2400" dirty="0"/>
              <a:t>2</a:t>
            </a:r>
            <a:endParaRPr lang="en-US" altLang="ru-RU" sz="2400" dirty="0"/>
          </a:p>
          <a:p>
            <a:pPr marL="609600" indent="-609600">
              <a:buNone/>
            </a:pPr>
            <a:r>
              <a:rPr lang="en-US" altLang="ru-RU" dirty="0" smtClean="0"/>
              <a:t>                 </a:t>
            </a:r>
            <a:r>
              <a:rPr lang="ru-RU" altLang="ru-RU" dirty="0" smtClean="0"/>
              <a:t> С</a:t>
            </a:r>
            <a:r>
              <a:rPr lang="en-US" altLang="ru-RU" dirty="0" smtClean="0"/>
              <a:t>a</a:t>
            </a:r>
            <a:r>
              <a:rPr lang="ru-RU" altLang="ru-RU" dirty="0" smtClean="0"/>
              <a:t>(</a:t>
            </a:r>
            <a:r>
              <a:rPr lang="en-US" altLang="ru-RU" dirty="0" smtClean="0"/>
              <a:t>OH</a:t>
            </a:r>
            <a:r>
              <a:rPr lang="ru-RU" altLang="ru-RU" dirty="0" smtClean="0"/>
              <a:t>)</a:t>
            </a:r>
            <a:r>
              <a:rPr lang="ru-RU" altLang="ru-RU" sz="2400" dirty="0"/>
              <a:t>2</a:t>
            </a:r>
            <a:r>
              <a:rPr lang="en-US" altLang="ru-RU" dirty="0" smtClean="0"/>
              <a:t> 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n-US" altLang="ru-RU" dirty="0" smtClean="0"/>
              <a:t> </a:t>
            </a:r>
            <a:r>
              <a:rPr lang="ru-RU" altLang="ru-RU" dirty="0" smtClean="0"/>
              <a:t>С</a:t>
            </a:r>
            <a:r>
              <a:rPr lang="en-US" altLang="ru-RU" dirty="0" smtClean="0"/>
              <a:t>aCO</a:t>
            </a:r>
            <a:r>
              <a:rPr lang="en-US" altLang="ru-RU" baseline="-25000" dirty="0" smtClean="0"/>
              <a:t>3</a:t>
            </a:r>
          </a:p>
          <a:p>
            <a:pPr marL="609600" indent="-609600">
              <a:buNone/>
            </a:pPr>
            <a:endParaRPr lang="en-US" altLang="ru-RU" baseline="-25000" dirty="0" smtClean="0"/>
          </a:p>
          <a:p>
            <a:pPr marL="609600" indent="-609600">
              <a:buFont typeface="Symbol" panose="05050102010706020507" pitchFamily="18" charset="2"/>
              <a:buAutoNum type="arabicParenR" startAt="2"/>
            </a:pPr>
            <a:r>
              <a:rPr lang="ru-RU" altLang="ru-RU" dirty="0" err="1" smtClean="0"/>
              <a:t>Ва</a:t>
            </a:r>
            <a:r>
              <a:rPr lang="en-US" altLang="ru-RU" dirty="0" smtClean="0"/>
              <a:t> 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n-US" altLang="ru-RU" dirty="0" smtClean="0"/>
              <a:t> </a:t>
            </a:r>
            <a:r>
              <a:rPr lang="ru-RU" altLang="ru-RU" dirty="0" err="1" smtClean="0"/>
              <a:t>Ва</a:t>
            </a:r>
            <a:r>
              <a:rPr lang="en-US" altLang="ru-RU" dirty="0" smtClean="0"/>
              <a:t>O 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n-US" altLang="ru-RU" dirty="0" smtClean="0"/>
              <a:t> </a:t>
            </a:r>
            <a:r>
              <a:rPr lang="ru-RU" altLang="ru-RU" dirty="0" err="1" smtClean="0"/>
              <a:t>Ва</a:t>
            </a:r>
            <a:r>
              <a:rPr lang="ru-RU" altLang="ru-RU" dirty="0" smtClean="0"/>
              <a:t>(</a:t>
            </a:r>
            <a:r>
              <a:rPr lang="en-US" altLang="ru-RU" dirty="0" smtClean="0"/>
              <a:t>OH</a:t>
            </a:r>
            <a:r>
              <a:rPr lang="ru-RU" altLang="ru-RU" dirty="0" smtClean="0"/>
              <a:t>)</a:t>
            </a:r>
            <a:r>
              <a:rPr lang="ru-RU" altLang="ru-RU" sz="2400" dirty="0"/>
              <a:t>2</a:t>
            </a:r>
            <a:r>
              <a:rPr lang="en-US" altLang="ru-RU" dirty="0" smtClean="0"/>
              <a:t> 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n-US" altLang="ru-RU" dirty="0" smtClean="0"/>
              <a:t> </a:t>
            </a:r>
            <a:r>
              <a:rPr lang="ru-RU" altLang="ru-RU" dirty="0" err="1" smtClean="0"/>
              <a:t>Ва</a:t>
            </a:r>
            <a:r>
              <a:rPr lang="en-US" altLang="ru-RU" dirty="0" smtClean="0"/>
              <a:t>SO</a:t>
            </a:r>
            <a:r>
              <a:rPr lang="en-US" altLang="ru-RU" sz="2400" dirty="0"/>
              <a:t>4</a:t>
            </a:r>
          </a:p>
          <a:p>
            <a:pPr marL="609600" indent="-609600">
              <a:buNone/>
            </a:pPr>
            <a:r>
              <a:rPr lang="en-US" altLang="ru-RU" dirty="0" smtClean="0"/>
              <a:t>                 </a:t>
            </a:r>
            <a:r>
              <a:rPr lang="ru-RU" altLang="ru-RU" dirty="0" smtClean="0"/>
              <a:t>  </a:t>
            </a:r>
            <a:r>
              <a:rPr lang="ru-RU" altLang="ru-RU" dirty="0" err="1" smtClean="0"/>
              <a:t>Ва</a:t>
            </a:r>
            <a:r>
              <a:rPr lang="ru-RU" altLang="ru-RU" dirty="0" smtClean="0"/>
              <a:t>(</a:t>
            </a:r>
            <a:r>
              <a:rPr lang="en-US" altLang="ru-RU" dirty="0" smtClean="0"/>
              <a:t>OH</a:t>
            </a:r>
            <a:r>
              <a:rPr lang="ru-RU" altLang="ru-RU" dirty="0" smtClean="0"/>
              <a:t>)</a:t>
            </a:r>
            <a:r>
              <a:rPr lang="ru-RU" altLang="ru-RU" sz="2400" dirty="0"/>
              <a:t>2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0AFD457-5A1D-4987-9AA0-D73E5C71A1F2}" type="datetime1">
              <a:rPr lang="ru-RU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19460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896387-4127-4132-892D-E957314BFA59}" type="slidenum">
              <a:rPr lang="ru-RU" altLang="ru-RU" sz="1200">
                <a:solidFill>
                  <a:srgbClr val="898989"/>
                </a:solidFill>
                <a:latin typeface="Wide Latin" panose="020A0A07050505020404" pitchFamily="18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200">
              <a:solidFill>
                <a:srgbClr val="898989"/>
              </a:solidFill>
              <a:latin typeface="Wide Latin" panose="020A0A07050505020404" pitchFamily="18" charset="0"/>
            </a:endParaRPr>
          </a:p>
        </p:txBody>
      </p:sp>
      <p:pic>
        <p:nvPicPr>
          <p:cNvPr id="19461" name="Picture 2" descr="index_r4_c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11874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2711450" y="1"/>
            <a:ext cx="76660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b="1">
                <a:solidFill>
                  <a:srgbClr val="9900CC"/>
                </a:solidFill>
                <a:latin typeface="Wide Latin" panose="020A0A07050505020404" pitchFamily="18" charset="0"/>
              </a:rPr>
              <a:t>Проверь себя</a:t>
            </a:r>
            <a:r>
              <a:rPr lang="ru-RU" altLang="ru-RU" sz="3600" b="1">
                <a:solidFill>
                  <a:srgbClr val="0000CC"/>
                </a:solidFill>
                <a:latin typeface="Wide Latin" panose="020A0A07050505020404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3600" b="1">
              <a:solidFill>
                <a:srgbClr val="99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4079876" y="2636839"/>
            <a:ext cx="360363" cy="28892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3792538" y="4221164"/>
            <a:ext cx="647700" cy="28733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0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index_r4_c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11874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2952750" y="274638"/>
            <a:ext cx="10515600" cy="13255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sz="4000" b="1" dirty="0">
                <a:solidFill>
                  <a:srgbClr val="0000CC"/>
                </a:solidFill>
              </a:rPr>
              <a:t>Проверь себя</a:t>
            </a:r>
            <a:r>
              <a:rPr lang="ru-RU" sz="4000" dirty="0">
                <a:solidFill>
                  <a:srgbClr val="0000CC"/>
                </a:solidFill>
              </a:rPr>
              <a:t> </a:t>
            </a:r>
            <a:br>
              <a:rPr lang="ru-RU" sz="4000" dirty="0">
                <a:solidFill>
                  <a:srgbClr val="0000CC"/>
                </a:solidFill>
              </a:rPr>
            </a:br>
            <a:r>
              <a:rPr lang="ru-RU" sz="4000" dirty="0">
                <a:solidFill>
                  <a:srgbClr val="0000CC"/>
                </a:solidFill>
              </a:rPr>
              <a:t>(работа в группах)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>
          <a:xfrm>
            <a:off x="2952750" y="1600201"/>
            <a:ext cx="725805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smtClean="0">
                <a:solidFill>
                  <a:schemeClr val="hlink"/>
                </a:solidFill>
              </a:rPr>
              <a:t>   Составьте генетический ряд, отразив взаимопревращение разных форм одного химического элемента на примере щелочноземельного металла.</a:t>
            </a:r>
          </a:p>
          <a:p>
            <a:pPr eaLnBrk="1" hangingPunct="1">
              <a:buFontTx/>
              <a:buNone/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426004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index_r4_c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11874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5"/>
          <p:cNvSpPr>
            <a:spLocks noGrp="1" noChangeArrowheads="1"/>
          </p:cNvSpPr>
          <p:nvPr>
            <p:ph type="title"/>
          </p:nvPr>
        </p:nvSpPr>
        <p:spPr>
          <a:xfrm>
            <a:off x="2809876" y="0"/>
            <a:ext cx="7858125" cy="1143000"/>
          </a:xfrm>
          <a:solidFill>
            <a:srgbClr val="FFFFFF"/>
          </a:solidFill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rgbClr val="0000CC"/>
                </a:solidFill>
              </a:rPr>
              <a:t>Домашнее задание: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>
          <a:xfrm>
            <a:off x="2881314" y="1571626"/>
            <a:ext cx="7400925" cy="4525963"/>
          </a:xfrm>
        </p:spPr>
        <p:txBody>
          <a:bodyPr/>
          <a:lstStyle/>
          <a:p>
            <a:pPr marL="533400" indent="-533400"/>
            <a:r>
              <a:rPr lang="ru-RU" altLang="ru-RU" smtClean="0"/>
              <a:t>§ 12  табл. Соединения щелочноземельных металлов.</a:t>
            </a:r>
          </a:p>
          <a:p>
            <a:pPr marL="533400" indent="-533400"/>
            <a:r>
              <a:rPr lang="ru-RU" altLang="ru-RU" smtClean="0"/>
              <a:t>Написать уравнения реакций с помощью которых можно осуществить два любых превращения  из составленных учащимися на уроке.</a:t>
            </a:r>
          </a:p>
        </p:txBody>
      </p:sp>
    </p:spTree>
    <p:extLst>
      <p:ext uri="{BB962C8B-B14F-4D97-AF65-F5344CB8AC3E}">
        <p14:creationId xmlns:p14="http://schemas.microsoft.com/office/powerpoint/2010/main" val="216215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261</Words>
  <Application>Microsoft Office PowerPoint</Application>
  <PresentationFormat>Широкоэкранный</PresentationFormat>
  <Paragraphs>50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Times New Roman</vt:lpstr>
      <vt:lpstr>Wide Latin</vt:lpstr>
      <vt:lpstr>Тема Office</vt:lpstr>
      <vt:lpstr>СОЕДИНЕНИЯ ЩЕЛОЧНОЗЕМЕЛЬНЫХ МЕТАЛЛОВ</vt:lpstr>
      <vt:lpstr>  Соединения щелочноземельных металлов</vt:lpstr>
      <vt:lpstr>  Соединения щелочноземельных металлов</vt:lpstr>
      <vt:lpstr> Соединения щелочноземельных металлов</vt:lpstr>
      <vt:lpstr>Презентация PowerPoint</vt:lpstr>
      <vt:lpstr>Проверь себя  (работа в группах)</vt:lpstr>
      <vt:lpstr>Домашнее задание: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СОЕДИНЕНИЯ ЩЕЛОЧНОЗЕМЕЛЬНЫХ МЕТАЛЛОВ</dc:title>
  <dc:creator>Оксана</dc:creator>
  <cp:lastModifiedBy>Оксана</cp:lastModifiedBy>
  <cp:revision>1</cp:revision>
  <dcterms:created xsi:type="dcterms:W3CDTF">2013-12-01T08:14:35Z</dcterms:created>
  <dcterms:modified xsi:type="dcterms:W3CDTF">2013-12-01T08:15:51Z</dcterms:modified>
</cp:coreProperties>
</file>