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E9421AC-9D7C-4A92-B15A-961BF688FB3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FA150A0-C5E4-4050-A233-805321627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421AC-9D7C-4A92-B15A-961BF688FB3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150A0-C5E4-4050-A233-80532162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421AC-9D7C-4A92-B15A-961BF688FB3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150A0-C5E4-4050-A233-80532162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421AC-9D7C-4A92-B15A-961BF688FB3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150A0-C5E4-4050-A233-80532162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E9421AC-9D7C-4A92-B15A-961BF688FB3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FA150A0-C5E4-4050-A233-805321627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421AC-9D7C-4A92-B15A-961BF688FB3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FA150A0-C5E4-4050-A233-805321627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421AC-9D7C-4A92-B15A-961BF688FB3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FA150A0-C5E4-4050-A233-80532162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421AC-9D7C-4A92-B15A-961BF688FB3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150A0-C5E4-4050-A233-805321627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421AC-9D7C-4A92-B15A-961BF688FB3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150A0-C5E4-4050-A233-80532162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E9421AC-9D7C-4A92-B15A-961BF688FB3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FA150A0-C5E4-4050-A233-805321627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E9421AC-9D7C-4A92-B15A-961BF688FB3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FA150A0-C5E4-4050-A233-805321627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E9421AC-9D7C-4A92-B15A-961BF688FB3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FA150A0-C5E4-4050-A233-805321627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\презентации\теплые холодные цвета\-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«РОВЕСНИК» г. БЕЛГОРОДА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2930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Кирюкова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Ксения Сергеевна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48972" y="6165304"/>
            <a:ext cx="1046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093296"/>
            <a:ext cx="512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Архип Куинджи «Эльбрус вечером»</a:t>
            </a:r>
            <a:endParaRPr lang="ru-RU" sz="2400" dirty="0"/>
          </a:p>
        </p:txBody>
      </p:sp>
      <p:pic>
        <p:nvPicPr>
          <p:cNvPr id="10242" name="Picture 2" descr="D:\Работа\презентации\теплые холодные цвета\c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06028" cy="5517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093296"/>
            <a:ext cx="4820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Ян </a:t>
            </a:r>
            <a:r>
              <a:rPr lang="ru-RU" sz="2400" dirty="0" err="1" smtClean="0"/>
              <a:t>ван</a:t>
            </a:r>
            <a:r>
              <a:rPr lang="ru-RU" sz="2400" dirty="0" smtClean="0"/>
              <a:t> </a:t>
            </a:r>
            <a:r>
              <a:rPr lang="ru-RU" sz="2400" dirty="0" err="1" smtClean="0"/>
              <a:t>Гойен</a:t>
            </a:r>
            <a:r>
              <a:rPr lang="ru-RU" sz="2400" dirty="0" smtClean="0"/>
              <a:t> «Пейзаж с дюнами»</a:t>
            </a:r>
            <a:endParaRPr lang="ru-RU" sz="2400" dirty="0"/>
          </a:p>
        </p:txBody>
      </p:sp>
      <p:pic>
        <p:nvPicPr>
          <p:cNvPr id="12290" name="Picture 2" descr="D:\Работа\презентации\теплые холодные цвета\1280px-Jan_van_Goyen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88640"/>
            <a:ext cx="8313797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Свет, падающий на предметы, может быть теплым и холодным. Хмурый, дождливый день – свет холодный. Яркая, солнечная погода – теплый. Предмет, освещенный холодным светом, будет иметь холодный цвет на освещенной части, а теневая сторона – теплая, как и падающая тень. Когда предмет освещен теплым светом - и освещенная и теневая стороны – теплые. На улице в яркую солнечную погоду и летом и зимой свет солнца будет теплым, а тени холодные. В пасмурную погоду – свет холодный, тени теплые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Все цвета делятся на </a:t>
            </a:r>
            <a:r>
              <a:rPr lang="ru-RU" b="1" dirty="0" smtClean="0">
                <a:solidFill>
                  <a:srgbClr val="FF0000"/>
                </a:solidFill>
              </a:rPr>
              <a:t>теплые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0070C0"/>
                </a:solidFill>
              </a:rPr>
              <a:t>холодные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Те, что ассоциируются с огнем, солнцем, теплом, летом, относятся к теплой цветовой гамме.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Те, что ассоциируются с холодом, стужей, льдом, зимой – к холодной.</a:t>
            </a:r>
          </a:p>
          <a:p>
            <a:endParaRPr lang="ru-RU" dirty="0"/>
          </a:p>
        </p:txBody>
      </p:sp>
      <p:pic>
        <p:nvPicPr>
          <p:cNvPr id="4098" name="Picture 2" descr="D:\Работа\презентации\теплые холодные цвета\ogon-snegov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494455" cy="3309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презентации\теплые холодные цвета\-4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презентации\теплые холодные цвета\-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766"/>
            <a:ext cx="9167688" cy="6875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912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Зеленый может быть </a:t>
            </a:r>
            <a:r>
              <a:rPr lang="ru-RU" sz="2800" b="1" dirty="0" smtClean="0">
                <a:solidFill>
                  <a:srgbClr val="FF0000"/>
                </a:solidFill>
              </a:rPr>
              <a:t>теплым</a:t>
            </a:r>
            <a:r>
              <a:rPr lang="ru-RU" sz="2800" b="1" dirty="0" smtClean="0"/>
              <a:t>,</a:t>
            </a:r>
            <a:r>
              <a:rPr lang="ru-RU" sz="2800" dirty="0" smtClean="0"/>
              <a:t> если в нем больше желтого, и </a:t>
            </a:r>
            <a:r>
              <a:rPr lang="ru-RU" sz="2800" b="1" dirty="0" smtClean="0">
                <a:solidFill>
                  <a:srgbClr val="0070C0"/>
                </a:solidFill>
              </a:rPr>
              <a:t>холодным</a:t>
            </a:r>
            <a:r>
              <a:rPr lang="ru-RU" sz="2800" dirty="0" smtClean="0"/>
              <a:t>, если в нем больше синего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Работа\презентации\теплые холодные цвета\tep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Работа\презентации\теплые холодные цвета\image005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048672" cy="3110746"/>
          </a:xfrm>
          <a:prstGeom prst="rect">
            <a:avLst/>
          </a:prstGeom>
          <a:noFill/>
        </p:spPr>
      </p:pic>
      <p:pic>
        <p:nvPicPr>
          <p:cNvPr id="9218" name="Picture 2" descr="D:\Работа\презентации\теплые холодные цвета\image003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84984"/>
            <a:ext cx="6559317" cy="3373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\презентации\теплые холодные цвета\Коровин зима.jpg"/>
          <p:cNvPicPr>
            <a:picLocks noChangeAspect="1" noChangeArrowheads="1"/>
          </p:cNvPicPr>
          <p:nvPr/>
        </p:nvPicPr>
        <p:blipFill>
          <a:blip r:embed="rId2" cstate="print"/>
          <a:srcRect t="4457"/>
          <a:stretch>
            <a:fillRect/>
          </a:stretch>
        </p:blipFill>
        <p:spPr bwMode="auto">
          <a:xfrm>
            <a:off x="4427984" y="3480346"/>
            <a:ext cx="4507527" cy="3214118"/>
          </a:xfrm>
          <a:prstGeom prst="rect">
            <a:avLst/>
          </a:prstGeom>
          <a:noFill/>
        </p:spPr>
      </p:pic>
      <p:pic>
        <p:nvPicPr>
          <p:cNvPr id="6147" name="Picture 3" descr="D:\Работа\презентации\теплые холодные цвета\сорока Клод Мо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4680520" cy="31812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260648"/>
            <a:ext cx="3059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Клод Моне «Сорока»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949280"/>
            <a:ext cx="421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Константин Коровин «Зима»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</a:rPr>
              <a:t>Теплые цвета – ближе</a:t>
            </a:r>
            <a:r>
              <a:rPr lang="ru-RU" sz="3200" dirty="0" smtClean="0"/>
              <a:t>, </a:t>
            </a:r>
            <a:r>
              <a:rPr lang="ru-RU" sz="3200" dirty="0" smtClean="0">
                <a:solidFill>
                  <a:srgbClr val="0070C0"/>
                </a:solidFill>
              </a:rPr>
              <a:t>холодные – дальше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Работа\презентации\теплые холодные цвета\Levitan_Zolotaya_O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488832" cy="48787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6093296"/>
            <a:ext cx="461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Исаак Левитан «Золотая осень»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112" y="537321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Максимилиан де </a:t>
            </a:r>
            <a:r>
              <a:rPr lang="ru-RU" sz="2400" dirty="0" err="1" smtClean="0"/>
              <a:t>Мойрон</a:t>
            </a:r>
            <a:r>
              <a:rPr lang="ru-RU" sz="2400" dirty="0" smtClean="0"/>
              <a:t> «Вид на Большой </a:t>
            </a:r>
            <a:r>
              <a:rPr lang="ru-RU" sz="2400" dirty="0" err="1" smtClean="0"/>
              <a:t>Эгер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11266" name="Picture 2" descr="D:\Работа\презентации\теплые холодные цвета\Mojron__Maximilian_de_The_View_at_the_Great_Egar__fine_art_print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350103" cy="6420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93</TotalTime>
  <Words>226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Слайд 1</vt:lpstr>
      <vt:lpstr>Все цвета делятся на теплые и холодные. </vt:lpstr>
      <vt:lpstr>Слайд 3</vt:lpstr>
      <vt:lpstr>Слайд 4</vt:lpstr>
      <vt:lpstr>Зеленый может быть теплым, если в нем больше желтого, и холодным, если в нем больше синего. </vt:lpstr>
      <vt:lpstr>Слайд 6</vt:lpstr>
      <vt:lpstr>Слайд 7</vt:lpstr>
      <vt:lpstr>Теплые цвета – ближе, холодные – дальше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Xenuspopka</dc:creator>
  <cp:lastModifiedBy>Xenuspopka</cp:lastModifiedBy>
  <cp:revision>11</cp:revision>
  <dcterms:created xsi:type="dcterms:W3CDTF">2014-10-15T08:59:14Z</dcterms:created>
  <dcterms:modified xsi:type="dcterms:W3CDTF">2014-12-19T18:33:08Z</dcterms:modified>
</cp:coreProperties>
</file>