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7" r:id="rId3"/>
    <p:sldId id="260" r:id="rId4"/>
    <p:sldId id="257" r:id="rId5"/>
    <p:sldId id="262" r:id="rId6"/>
    <p:sldId id="264" r:id="rId7"/>
    <p:sldId id="258" r:id="rId8"/>
    <p:sldId id="259" r:id="rId9"/>
    <p:sldId id="261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6" autoAdjust="0"/>
    <p:restoredTop sz="94553" autoAdjust="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2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677ED-83FA-4DE8-8ED2-0402DE6CBF14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A1A0D3-CD0A-4788-9C0D-F0E8352B2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A86C-8689-457D-9EA1-71D1E4311B93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642E-0E47-4B2E-A68F-818FCBA8D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20EE-7BFC-44A5-9BC6-62671608BB06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CB02-2CC5-4EF7-B93E-9EE3FC000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0FDB-1625-474B-BF73-2AA50FFC011A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433D-541B-46E0-8FEB-93C57D264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EC46-7315-485F-85FE-74C4F0D85E54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3C62-5395-4236-9D71-8BC1769EC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4F01-E074-4956-9A42-29CD324CC08B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3F4D-56A4-4286-B17C-CB096B35D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E94C-D47A-468F-BC08-04CB7D7D3F5D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B3FA-BD9E-4AFC-B2B9-6918E83E0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9FC0-50C1-46D7-8B5A-4023AAD5EBA9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15F6-9187-4E1F-8B9C-48B76CD23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62E4-FA38-46FE-91CA-556E2C5C6674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4621-FD09-4E1C-BE4A-9E60B0396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9E91-69A4-4387-B722-EB75703A9EF6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C19A-B41B-4C8A-9CE7-0D0E6EB3E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332F-24E7-4F13-AC96-4F7152C6352E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74B-63B5-4799-8FD7-D9692592B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C79F-B01D-46FB-A1B2-5132A6197A3D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9E031-D3FA-423A-89D3-537340E61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B1343-FCA1-4FE2-AB49-59C7BD52AEC3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B8267-9340-4868-8241-DE23E39B8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Минеральные воды.</a:t>
            </a:r>
            <a:br>
              <a:rPr lang="ru-RU" dirty="0" smtClean="0"/>
            </a:br>
            <a:r>
              <a:rPr lang="ru-RU" dirty="0" smtClean="0"/>
              <a:t>Карловы Вары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050" y="4857750"/>
            <a:ext cx="7854950" cy="20002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mtClean="0"/>
              <a:t>Выполняли: Седова  Юлия</a:t>
            </a:r>
          </a:p>
          <a:p>
            <a:pPr marR="0">
              <a:lnSpc>
                <a:spcPct val="80000"/>
              </a:lnSpc>
            </a:pPr>
            <a:r>
              <a:rPr lang="ru-RU" smtClean="0"/>
              <a:t>Блохина Алёна</a:t>
            </a:r>
          </a:p>
          <a:p>
            <a:pPr marR="0">
              <a:lnSpc>
                <a:spcPct val="80000"/>
              </a:lnSpc>
            </a:pPr>
            <a:r>
              <a:rPr lang="ru-RU" smtClean="0"/>
              <a:t>Давудова Дарья</a:t>
            </a:r>
          </a:p>
          <a:p>
            <a:pPr marR="0">
              <a:lnSpc>
                <a:spcPct val="80000"/>
              </a:lnSpc>
            </a:pPr>
            <a:r>
              <a:rPr lang="ru-RU" sz="4400" smtClean="0"/>
              <a:t>11 </a:t>
            </a:r>
            <a:r>
              <a:rPr lang="ru-RU" smtClean="0"/>
              <a:t>класс  МБОУ «КСОШ №6»</a:t>
            </a:r>
            <a:endParaRPr lang="en-US" sz="44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en-US" sz="2200" smtClean="0"/>
          </a:p>
          <a:p>
            <a:pPr marR="0">
              <a:lnSpc>
                <a:spcPct val="80000"/>
              </a:lnSpc>
            </a:pPr>
            <a:endParaRPr lang="en-US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429000" y="6215063"/>
            <a:ext cx="93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nstantia" pitchFamily="18" charset="0"/>
              </a:rPr>
              <a:t>2012</a:t>
            </a:r>
            <a:r>
              <a:rPr lang="ru-RU">
                <a:latin typeface="Constantia" pitchFamily="18" charset="0"/>
              </a:rPr>
              <a:t> г.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7858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Лечебные свойства</a:t>
            </a: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1714500"/>
            <a:ext cx="7970838" cy="4714875"/>
          </a:xfrm>
        </p:spPr>
        <p:txBody>
          <a:bodyPr/>
          <a:lstStyle/>
          <a:p>
            <a:r>
              <a:rPr lang="ru-RU" smtClean="0"/>
              <a:t>На курорте осуществляется лечение больных с заболеваниями желудка и кишечника, печени и желчных путей, а также с нарушениями обмена веществ (сахарный диабет, ожирение и другие). Функционирует курортная поликлиника, бальнеолечебницы, питьевая галерея, бюветы отдельных источников, многочисленные отели, пансионаты и санатории. В лечебных учреждениях широко применяют лечебную физкультуру, различные виды массажа, электро- и светолечение, теплолечение (в том числе грязевые ванны и аппликации). Для дозированных прогулок имеется терренкур — свыше 100 км дорожек, которые проходят по наиболее живописным местам Карловых Вар.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500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Источник Свобода</a:t>
            </a:r>
            <a:endParaRPr lang="ru-RU" sz="3200" dirty="0"/>
          </a:p>
        </p:txBody>
      </p:sp>
      <p:pic>
        <p:nvPicPr>
          <p:cNvPr id="24578" name="Содержимое 3" descr="источник свобод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7858125" cy="50720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190" y="477819"/>
            <a:ext cx="7772400" cy="5715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/>
              <a:t>Химические свойства источников</a:t>
            </a:r>
            <a:endParaRPr lang="ru-RU" sz="40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125538"/>
            <a:ext cx="8215313" cy="5518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smtClean="0"/>
              <a:t>Основной природный лечебный фактор — термальные углекислые сульфатные натриевые, гидрокарбонатные натриевые, содержащие соединения кальция, калия, магния, железа, лития, брома и другие вещества. Минерализация до 7 г/л. По химическому составу воды всех источников примерно одинаковы и различаются главным образом содержанием двуокиси углерода (от 0,37 до 0,75 г/л) и температурой. Вода Мельничного источника радоновая (около 1 нКи/л).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Минеральные воды Карловых Вар используются главным образом для питьевого лечения, воду Мельничного источника разливают в бутылки, а вода источника Вржидло является основой для всех применяемых на курорте бальнеотерапевтических процедур (углекислые, кислородные, радоновые, жемчужные и другие ванны, купания в бассейнах, промывание кишечника, орошения, полоскания и другое). Кроме того, из минеральных вод путем выпаривания получают натуральную карловарскую соль, в которой содержится 18 % хлорида натрия, 36 % гидрокарбоната натрия, 44 % сульфата натрия, около 2 % сульфата калия, а также небольших количествах соли кальция, магния, железа, лития, фтора, брома и других.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00063"/>
          </a:xfrm>
        </p:spPr>
        <p:txBody>
          <a:bodyPr/>
          <a:lstStyle/>
          <a:p>
            <a:pPr algn="ctr"/>
            <a:r>
              <a:rPr lang="ru-RU" sz="3200" smtClean="0"/>
              <a:t>Источник Карла 4</a:t>
            </a:r>
          </a:p>
        </p:txBody>
      </p:sp>
      <p:pic>
        <p:nvPicPr>
          <p:cNvPr id="16386" name="Содержимое 3" descr="источник карла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57313"/>
            <a:ext cx="7786687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r>
              <a:rPr lang="ru-RU" sz="3200" smtClean="0"/>
              <a:t>Минеральные источники: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357313"/>
          <a:ext cx="8643938" cy="534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857256"/>
                <a:gridCol w="6072231"/>
              </a:tblGrid>
              <a:tr h="369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1.Вржидло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72 °C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Используется и при питьевых курсах.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3559">
                <a:tc>
                  <a:txBody>
                    <a:bodyPr/>
                    <a:lstStyle/>
                    <a:p>
                      <a:r>
                        <a:rPr lang="ru-RU" dirty="0" smtClean="0"/>
                        <a:t>2. Карла </a:t>
                      </a:r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Лечебные свойства этого источника возможно повлияли на решение Карла IV построить здесь свой курорт. </a:t>
                      </a:r>
                      <a:endParaRPr lang="ru-RU" dirty="0"/>
                    </a:p>
                  </a:txBody>
                  <a:tcPr/>
                </a:tc>
              </a:tr>
              <a:tr h="646491">
                <a:tc>
                  <a:txBody>
                    <a:bodyPr/>
                    <a:lstStyle/>
                    <a:p>
                      <a:r>
                        <a:rPr lang="ru-RU" dirty="0" smtClean="0"/>
                        <a:t>3. Нижний замковый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Нижний замковый источник для общественного использования выведен на рыночную площадь.</a:t>
                      </a:r>
                      <a:endParaRPr lang="ru-RU" dirty="0"/>
                    </a:p>
                  </a:txBody>
                  <a:tcPr/>
                </a:tc>
              </a:tr>
              <a:tr h="923559">
                <a:tc>
                  <a:txBody>
                    <a:bodyPr/>
                    <a:lstStyle/>
                    <a:p>
                      <a:r>
                        <a:rPr lang="ru-RU" dirty="0" smtClean="0"/>
                        <a:t>4. Верхний замковый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Верхний замковый источник имеет иную температуру и содержание CO2, чем его нижний вариант. </a:t>
                      </a:r>
                      <a:endParaRPr lang="ru-RU" dirty="0"/>
                    </a:p>
                  </a:txBody>
                  <a:tcPr/>
                </a:tc>
              </a:tr>
              <a:tr h="646491">
                <a:tc>
                  <a:txBody>
                    <a:bodyPr/>
                    <a:lstStyle/>
                    <a:p>
                      <a:r>
                        <a:rPr lang="ru-RU" dirty="0" smtClean="0"/>
                        <a:t>5. Рыночный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со времен его открытия (1838) несколько раз исчезал и снова появлялся.</a:t>
                      </a:r>
                      <a:endParaRPr lang="ru-RU" dirty="0"/>
                    </a:p>
                  </a:txBody>
                  <a:tcPr/>
                </a:tc>
              </a:tr>
              <a:tr h="646491">
                <a:tc>
                  <a:txBody>
                    <a:bodyPr/>
                    <a:lstStyle/>
                    <a:p>
                      <a:r>
                        <a:rPr lang="ru-RU" dirty="0" smtClean="0"/>
                        <a:t>6. Мельничный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Еще с XVI века используется для целей санаторно-курортного лечения.</a:t>
                      </a:r>
                      <a:endParaRPr lang="ru-RU" dirty="0"/>
                    </a:p>
                  </a:txBody>
                  <a:tcPr/>
                </a:tc>
              </a:tr>
              <a:tr h="369423">
                <a:tc>
                  <a:txBody>
                    <a:bodyPr/>
                    <a:lstStyle/>
                    <a:p>
                      <a:r>
                        <a:rPr lang="ru-RU" dirty="0" smtClean="0"/>
                        <a:t>7. Русалка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XVI века до 1945 года носил название Нового источника. Вытекающая из него вода в свое время пользовалась еще большим спросом, чем вода из Мельничного источника.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652463"/>
          </a:xfrm>
        </p:spPr>
        <p:txBody>
          <a:bodyPr/>
          <a:lstStyle/>
          <a:p>
            <a:pPr algn="ctr"/>
            <a:r>
              <a:rPr lang="ru-RU" sz="3200" smtClean="0"/>
              <a:t>Источник Русалочка</a:t>
            </a:r>
          </a:p>
        </p:txBody>
      </p:sp>
      <p:pic>
        <p:nvPicPr>
          <p:cNvPr id="18434" name="Содержимое 3" descr="источник русал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8143875" cy="49847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71500" y="857250"/>
            <a:ext cx="8229600" cy="571500"/>
          </a:xfrm>
        </p:spPr>
        <p:txBody>
          <a:bodyPr/>
          <a:lstStyle/>
          <a:p>
            <a:pPr algn="ctr"/>
            <a:r>
              <a:rPr lang="ru-RU" sz="3200" smtClean="0"/>
              <a:t>Рыночный источник</a:t>
            </a:r>
          </a:p>
        </p:txBody>
      </p:sp>
      <p:pic>
        <p:nvPicPr>
          <p:cNvPr id="19458" name="Содержимое 3" descr="рыночный источни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7858125" cy="500062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0225" y="1271588"/>
            <a:ext cx="7772400" cy="44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428625" y="1071563"/>
            <a:ext cx="8286750" cy="542925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071563"/>
          <a:ext cx="8072437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785818"/>
                <a:gridCol w="47149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8а. князя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Вацлава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65 °C</a:t>
                      </a:r>
                      <a:r>
                        <a:rPr lang="en-US" dirty="0" smtClean="0"/>
                        <a:t>	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Вода из этого источника использовалась для производства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карловарской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лечебной соли.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8б. князя </a:t>
                      </a:r>
                      <a:r>
                        <a:rPr lang="ru-RU" dirty="0" err="1" smtClean="0"/>
                        <a:t>Вацлава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 °C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 </a:t>
                      </a:r>
                      <a:r>
                        <a:rPr lang="ru-RU" dirty="0" err="1" smtClean="0"/>
                        <a:t>Вацлав</a:t>
                      </a:r>
                      <a:r>
                        <a:rPr lang="ru-RU" dirty="0" smtClean="0"/>
                        <a:t> II вытекает перед колоннадой напротив оркестровой ямы.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9. </a:t>
                      </a:r>
                      <a:r>
                        <a:rPr lang="ru-RU" dirty="0" err="1" smtClean="0"/>
                        <a:t>Либуши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Возник путем объединения четырех меньших источников.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 Скальный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планировки местности его вода была подведена к нынешней Мельничной колоннаде.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11. Свобода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°C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 во второй половине XIX века при строительстве </a:t>
                      </a:r>
                      <a:r>
                        <a:rPr lang="ru-RU" dirty="0" err="1" smtClean="0"/>
                        <a:t>Лазней</a:t>
                      </a:r>
                      <a:r>
                        <a:rPr lang="ru-RU" dirty="0" smtClean="0"/>
                        <a:t> III.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4143375"/>
          <a:ext cx="807243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785818"/>
                <a:gridCol w="471490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12. Садовый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47 °C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Выходит на поверхность на территории Военного санатория возле колоннады.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4857750"/>
          <a:ext cx="8001000" cy="135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29"/>
                <a:gridCol w="785818"/>
                <a:gridCol w="4714907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13. Змеиный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 °C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 2001 года содержит меньше минералов, чем остальные источники, но большее количество углекислого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газа.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561975"/>
          </a:xfrm>
        </p:spPr>
        <p:txBody>
          <a:bodyPr/>
          <a:lstStyle/>
          <a:p>
            <a:pPr algn="ctr"/>
            <a:r>
              <a:rPr lang="ru-RU" sz="3200" smtClean="0"/>
              <a:t>Змеиный источник.</a:t>
            </a:r>
          </a:p>
        </p:txBody>
      </p:sp>
      <p:pic>
        <p:nvPicPr>
          <p:cNvPr id="21506" name="Содержимое 3" descr="zmeinый источни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428750"/>
            <a:ext cx="7715250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652463"/>
          </a:xfrm>
        </p:spPr>
        <p:txBody>
          <a:bodyPr/>
          <a:lstStyle/>
          <a:p>
            <a:pPr algn="ctr"/>
            <a:r>
              <a:rPr lang="ru-RU" sz="3200" smtClean="0"/>
              <a:t>Источник Либуши</a:t>
            </a:r>
          </a:p>
        </p:txBody>
      </p:sp>
      <p:pic>
        <p:nvPicPr>
          <p:cNvPr id="22530" name="Содержимое 3" descr="источник либуш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7797800" cy="485775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465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Источник Карла 4</vt:lpstr>
      <vt:lpstr>Минеральные источники:</vt:lpstr>
      <vt:lpstr>Источник Русалочка</vt:lpstr>
      <vt:lpstr>Рыночный источник</vt:lpstr>
      <vt:lpstr>Слайд 7</vt:lpstr>
      <vt:lpstr>Змеиный источник.</vt:lpstr>
      <vt:lpstr>Источник Либуши</vt:lpstr>
      <vt:lpstr>Слайд 10</vt:lpstr>
      <vt:lpstr>Источник Свобода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Минеральные воды. Карловы Вары</dc:title>
  <cp:lastModifiedBy>Uesr</cp:lastModifiedBy>
  <cp:revision>18</cp:revision>
  <dcterms:modified xsi:type="dcterms:W3CDTF">2012-11-29T19:39:25Z</dcterms:modified>
</cp:coreProperties>
</file>