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kurtur.ru/russia/region/426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786742" cy="35719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Северо-Западе</a:t>
            </a:r>
            <a:r>
              <a:rPr lang="ru-RU" sz="2400" dirty="0" smtClean="0">
                <a:solidFill>
                  <a:schemeClr val="tx1"/>
                </a:solidFill>
              </a:rPr>
              <a:t> России появились первые морские курорты – в 1816 г. в Кранце (Зеленоградск, Калининградская область, тогда часть Восточной Пруссии), а в 1820 г. открыт еще один курорт — </a:t>
            </a:r>
            <a:r>
              <a:rPr lang="ru-RU" sz="2400" dirty="0" err="1" smtClean="0">
                <a:solidFill>
                  <a:schemeClr val="tx1"/>
                </a:solidFill>
              </a:rPr>
              <a:t>Раушен</a:t>
            </a:r>
            <a:r>
              <a:rPr lang="ru-RU" sz="2400" dirty="0" smtClean="0">
                <a:solidFill>
                  <a:schemeClr val="tx1"/>
                </a:solidFill>
              </a:rPr>
              <a:t> (Светлогорск)  20 июня 1900 г. неподалеку от Санкт-Петербурга был открыт </a:t>
            </a:r>
            <a:r>
              <a:rPr lang="ru-RU" sz="2400" dirty="0" err="1" smtClean="0">
                <a:solidFill>
                  <a:schemeClr val="tx1"/>
                </a:solidFill>
              </a:rPr>
              <a:t>Сестрорецкий</a:t>
            </a:r>
            <a:r>
              <a:rPr lang="ru-RU" sz="2400" dirty="0" smtClean="0">
                <a:solidFill>
                  <a:schemeClr val="tx1"/>
                </a:solidFill>
              </a:rPr>
              <a:t> курорт, который в 1907 г. на Всемирной выставке здравоохранения в бельгийском курортном городке </a:t>
            </a:r>
            <a:r>
              <a:rPr lang="ru-RU" sz="2400" dirty="0" err="1" smtClean="0">
                <a:solidFill>
                  <a:schemeClr val="tx1"/>
                </a:solidFill>
              </a:rPr>
              <a:t>Спа</a:t>
            </a:r>
            <a:r>
              <a:rPr lang="ru-RU" sz="2400" dirty="0" smtClean="0">
                <a:solidFill>
                  <a:schemeClr val="tx1"/>
                </a:solidFill>
              </a:rPr>
              <a:t>, получил высшую награду — «Гран При».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b="1" u="sng" dirty="0" smtClean="0">
                <a:hlinkClick r:id="rId2" tooltip="Курорты Северо-Запада России"/>
              </a:rPr>
              <a:t>Курорты </a:t>
            </a:r>
            <a:r>
              <a:rPr lang="ru-RU" b="1" u="sng" dirty="0" err="1" smtClean="0">
                <a:hlinkClick r:id="rId2" tooltip="Курорты Северо-Запада России"/>
              </a:rPr>
              <a:t>Северо-Запада</a:t>
            </a:r>
            <a:r>
              <a:rPr lang="ru-RU" b="1" u="sng" dirty="0" smtClean="0">
                <a:hlinkClick r:id="rId2" tooltip="Курорты Северо-Запада России"/>
              </a:rPr>
              <a:t> России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Марциальные</a:t>
            </a:r>
            <a:r>
              <a:rPr lang="ru-RU" dirty="0" smtClean="0"/>
              <a:t> воды  – первый курорт России. Название происходит от слова «Марс» - бог войны, т.к. на этих водах вначале по приказу Петра I лечились увеченные и хворые воины. </a:t>
            </a:r>
            <a:r>
              <a:rPr lang="ru-RU" dirty="0" err="1" smtClean="0"/>
              <a:t>Марциальные</a:t>
            </a:r>
            <a:r>
              <a:rPr lang="ru-RU" dirty="0" smtClean="0"/>
              <a:t> слабоминерализованные (М 0,2 1,0 г/л) гидрокарбонатно-сульфатные магниево-кальциевые воды по содержанию двухвалентного закисного железа - до 100 мг/л  превосходят все известные железистые источники мира. В настоящее время на курорте работают 2 санатория. </a:t>
            </a:r>
            <a:r>
              <a:rPr lang="ru-RU" dirty="0" err="1" smtClean="0"/>
              <a:t>Марциальные</a:t>
            </a:r>
            <a:r>
              <a:rPr lang="ru-RU" dirty="0" smtClean="0"/>
              <a:t> воды построен на  водах, давших начало развитию курортного дела в России, в 1964 г. Санаторий Дворцы  построен в 2003 г. на месте курортных построек петровского времени. Санаторий Кивач,  расположенный неподалеку от минеральных источников, известен программами Центра </a:t>
            </a:r>
            <a:r>
              <a:rPr lang="ru-RU" dirty="0" err="1" smtClean="0"/>
              <a:t>эндоэкологической</a:t>
            </a:r>
            <a:r>
              <a:rPr lang="ru-RU" dirty="0" smtClean="0"/>
              <a:t> реабилитации.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96051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8115328" cy="58404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Хилово</a:t>
            </a:r>
            <a:r>
              <a:rPr lang="ru-RU" sz="2800" dirty="0" smtClean="0">
                <a:solidFill>
                  <a:schemeClr val="tx1"/>
                </a:solidFill>
              </a:rPr>
              <a:t> - один из старейших курортов в России, был основан в 1865 году и славится уникальными слабосульфидными (18 мг/л) сульфатно-гидрокарбонатными кальциевыми водами. Кроме того, для </a:t>
            </a:r>
            <a:r>
              <a:rPr lang="ru-RU" sz="2800" dirty="0" err="1" smtClean="0">
                <a:solidFill>
                  <a:schemeClr val="tx1"/>
                </a:solidFill>
              </a:rPr>
              <a:t>бальнеопроцедур</a:t>
            </a:r>
            <a:r>
              <a:rPr lang="ru-RU" sz="2800" dirty="0" smtClean="0">
                <a:solidFill>
                  <a:schemeClr val="tx1"/>
                </a:solidFill>
              </a:rPr>
              <a:t> используют </a:t>
            </a:r>
            <a:r>
              <a:rPr lang="ru-RU" sz="2800" dirty="0" err="1" smtClean="0">
                <a:solidFill>
                  <a:schemeClr val="tx1"/>
                </a:solidFill>
              </a:rPr>
              <a:t>бромсодержащие</a:t>
            </a:r>
            <a:r>
              <a:rPr lang="ru-RU" sz="2800" dirty="0" smtClean="0">
                <a:solidFill>
                  <a:schemeClr val="tx1"/>
                </a:solidFill>
              </a:rPr>
              <a:t> хлоридные натриевые рассолы. Лечебные грязи озерно-ключевого происхождения формируются вокруг источника минеральных вод на озере </a:t>
            </a:r>
            <a:r>
              <a:rPr lang="ru-RU" sz="2800" dirty="0" err="1" smtClean="0">
                <a:solidFill>
                  <a:schemeClr val="tx1"/>
                </a:solidFill>
              </a:rPr>
              <a:t>Худыкино</a:t>
            </a:r>
            <a:r>
              <a:rPr lang="ru-RU" sz="2800" dirty="0" smtClean="0">
                <a:solidFill>
                  <a:schemeClr val="tx1"/>
                </a:solidFill>
              </a:rPr>
              <a:t>. Питьевая вода «</a:t>
            </a:r>
            <a:r>
              <a:rPr lang="ru-RU" sz="2800" dirty="0" err="1" smtClean="0">
                <a:solidFill>
                  <a:schemeClr val="tx1"/>
                </a:solidFill>
              </a:rPr>
              <a:t>Хиловская</a:t>
            </a:r>
            <a:r>
              <a:rPr lang="ru-RU" sz="2800" dirty="0" smtClean="0">
                <a:solidFill>
                  <a:schemeClr val="tx1"/>
                </a:solidFill>
              </a:rPr>
              <a:t>» (по составу хлоридно-сульфатная кальциево-натриевая) в 2001 году была удостоена золотой медали на престижной Миланской выставке в Италии.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863524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8143932" cy="5138758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1"/>
                </a:solidFill>
              </a:rPr>
              <a:t>Сестрорецкий</a:t>
            </a:r>
            <a:r>
              <a:rPr lang="ru-RU" i="1" dirty="0" smtClean="0">
                <a:solidFill>
                  <a:schemeClr val="tx1"/>
                </a:solidFill>
              </a:rPr>
              <a:t> курорт</a:t>
            </a:r>
            <a:r>
              <a:rPr lang="ru-RU" dirty="0" smtClean="0">
                <a:solidFill>
                  <a:schemeClr val="tx1"/>
                </a:solidFill>
              </a:rPr>
              <a:t> - приморский климатический и бальнеогрязевой курорт в 36 км к северо-западу от Санкт-Петербурга. Расположен в северной части г. Сестрорецк, на восточном берегу мелководной </a:t>
            </a:r>
            <a:r>
              <a:rPr lang="ru-RU" dirty="0" err="1" smtClean="0">
                <a:solidFill>
                  <a:schemeClr val="tx1"/>
                </a:solidFill>
              </a:rPr>
              <a:t>Сестрорецкой</a:t>
            </a:r>
            <a:r>
              <a:rPr lang="ru-RU" dirty="0" smtClean="0">
                <a:solidFill>
                  <a:schemeClr val="tx1"/>
                </a:solidFill>
              </a:rPr>
              <a:t> бухты Финского залива. Пляж песчаный. Основные лечебные факторы: наряду с мягким климатом, который используется для </a:t>
            </a:r>
            <a:r>
              <a:rPr lang="ru-RU" dirty="0" err="1" smtClean="0">
                <a:solidFill>
                  <a:schemeClr val="tx1"/>
                </a:solidFill>
              </a:rPr>
              <a:t>климато</a:t>
            </a:r>
            <a:r>
              <a:rPr lang="ru-RU" dirty="0" smtClean="0">
                <a:solidFill>
                  <a:schemeClr val="tx1"/>
                </a:solidFill>
              </a:rPr>
              <a:t>- и талассотерапии, основные природные лечебные факторы – лечебные грязи и минеральные воды. Минеральная вода по составу хлоридная натриевая с минерализацией 1,12 г/л и содержанием радона. Используется для бальнеотерапии (питьевое лечение, ванны). Работают грязелечебница, водолечебница; имеются плавательный бассейн, наполняемый минеральной водой</a:t>
            </a:r>
            <a:r>
              <a:rPr lang="ru-RU" dirty="0" smtClean="0"/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Лужский</a:t>
            </a:r>
            <a:r>
              <a:rPr lang="ru-RU" dirty="0" smtClean="0"/>
              <a:t> курортный район – расположен близ г. Луга, в 139 км к югу от Санкт-Петербурга. Свыше ½ территории покрыто хвойными лесами. Много рек и озер, самая крупная река – Луга и одно из красивейших озер – </a:t>
            </a:r>
            <a:r>
              <a:rPr lang="ru-RU" dirty="0" err="1" smtClean="0"/>
              <a:t>Череменецкое</a:t>
            </a:r>
            <a:r>
              <a:rPr lang="ru-RU" dirty="0" smtClean="0"/>
              <a:t>. Основные лечебны факторы: Климат. Хлоридные натриевые воды высокой минерализации и залежи торфа. Оборудованы аэросолярии, </a:t>
            </a:r>
            <a:r>
              <a:rPr lang="ru-RU" dirty="0" err="1" smtClean="0"/>
              <a:t>климатоплощадки</a:t>
            </a:r>
            <a:r>
              <a:rPr lang="ru-RU" dirty="0" smtClean="0"/>
              <a:t> для взрослых и детей, фотарии; размечены маршруты терренкура; на берегу озера – пляжи, купальни, лодочная станция.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122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Курорты Северо-Запада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Курорты Северо-Запада России</dc:title>
  <cp:lastModifiedBy>Admin</cp:lastModifiedBy>
  <cp:revision>4</cp:revision>
  <dcterms:modified xsi:type="dcterms:W3CDTF">2012-11-27T10:41:54Z</dcterms:modified>
</cp:coreProperties>
</file>