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7" r:id="rId10"/>
    <p:sldId id="263" r:id="rId11"/>
    <p:sldId id="264" r:id="rId12"/>
    <p:sldId id="265" r:id="rId13"/>
    <p:sldId id="266" r:id="rId14"/>
    <p:sldId id="273" r:id="rId15"/>
    <p:sldId id="268" r:id="rId16"/>
    <p:sldId id="269" r:id="rId17"/>
    <p:sldId id="271" r:id="rId18"/>
    <p:sldId id="276" r:id="rId19"/>
    <p:sldId id="272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D7BBC-412F-40D0-9932-79273EBE4BEA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  <p:sndAc>
      <p:stSnd>
        <p:snd r:embed="rId13" name="explod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50;&#1054;&#1051;&#1040;\&#1087;&#1088;&#1077;&#1079;&#1077;&#1085;&#1090;&#1072;&#1094;&#1080;&#1080;\&#1075;&#1077;&#1088;&#1086;&#1080;&#1095;&#1077;&#1089;&#1082;&#1072;&#1103;%20&#1086;&#1073;&#1086;&#1088;&#1086;&#1085;&#1072;%20&#1090;&#1091;&#1083;&#1099;\sajavl-sov-pravit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87;&#1088;&#1077;&#1079;&#1077;&#1085;&#1090;&#1072;&#1094;&#1080;&#1080;\&#1075;&#1077;&#1088;&#1086;&#1080;&#1095;&#1077;&#1089;&#1082;&#1072;&#1103;%20&#1086;&#1073;&#1086;&#1088;&#1086;&#1085;&#1072;%20&#1090;&#1091;&#1083;&#1099;\den_pobedy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87;&#1088;&#1077;&#1079;&#1077;&#1085;&#1090;&#1072;&#1094;&#1080;&#1080;\&#1075;&#1077;&#1088;&#1086;&#1080;&#1095;&#1077;&#1089;&#1082;&#1072;&#1103;%20&#1086;&#1073;&#1086;&#1088;&#1086;&#1085;&#1072;%20&#1090;&#1091;&#1083;&#1099;\svyacshen-voin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87;&#1088;&#1077;&#1079;&#1077;&#1085;&#1090;&#1072;&#1094;&#1080;&#1080;\&#1075;&#1077;&#1088;&#1086;&#1080;&#1095;&#1077;&#1089;&#1082;&#1072;&#1103;%20&#1086;&#1073;&#1086;&#1088;&#1086;&#1085;&#1072;%20&#1090;&#1091;&#1083;&#1099;\&#1042;&#1099;&#1079;&#1099;&#1074;&#1072;&#1102;%20&#1103;%20&#1080;&#1093;%20&#1080;&#1079;%20&#1073;&#1077;&#1089;&#1089;&#1084;&#1077;&#1088;&#1090;&#1080;&#1103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8" y="214292"/>
            <a:ext cx="8029604" cy="338616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ГЕРОИЧЕСКОЙ ОБОРОНЕ ТУЛЫ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ПОСВЯЩАЕТСЯ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 ИЮНЯ 1941 ГОДА –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 МАЯ 1945 ГОДА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sajavl-sov-prav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мунаров у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19125"/>
            <a:ext cx="7620000" cy="5619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628652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Улица Коммунаров</a:t>
            </a:r>
            <a:endParaRPr lang="ru-RU" sz="32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8231142" cy="600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600076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Баррикады на улицах Тулы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05607"/>
            <a:ext cx="6276119" cy="3037642"/>
          </a:xfrm>
          <a:prstGeom prst="rect">
            <a:avLst/>
          </a:prstGeom>
        </p:spPr>
      </p:pic>
      <p:pic>
        <p:nvPicPr>
          <p:cNvPr id="3" name="Рисунок 2" descr="Гоголевска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357562"/>
            <a:ext cx="7620000" cy="2571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6000768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Противотанковые ежи на ул. Гоголевской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71744"/>
            <a:ext cx="5865770" cy="4076710"/>
          </a:xfrm>
          <a:prstGeom prst="rect">
            <a:avLst/>
          </a:prstGeom>
        </p:spPr>
      </p:pic>
      <p:pic>
        <p:nvPicPr>
          <p:cNvPr id="2" name="Рисунок 1" descr="oboron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14290"/>
            <a:ext cx="4967317" cy="3065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2198" y="4429132"/>
            <a:ext cx="2857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Проспект  Ленина (ул. Коммунаров)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1429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Улица Советская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11" y="4572008"/>
            <a:ext cx="3428988" cy="2285992"/>
          </a:xfrm>
          <a:prstGeom prst="rect">
            <a:avLst/>
          </a:prstGeom>
        </p:spPr>
      </p:pic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424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60" y="714356"/>
            <a:ext cx="278608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600" dirty="0" smtClean="0"/>
              <a:t>Тульские оружейники производят ремонт пушек, автоматов и пулемётов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5571798" cy="3705246"/>
          </a:xfrm>
          <a:prstGeom prst="rect">
            <a:avLst/>
          </a:prstGeom>
        </p:spPr>
      </p:pic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071942"/>
            <a:ext cx="4521873" cy="2500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198" y="571480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Ремонт  танка в цеху машиностроительного завода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8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Отремонтированная       пушка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14290"/>
            <a:ext cx="7620000" cy="5457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657671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Подбитый немецкий БТР на </a:t>
            </a:r>
            <a:r>
              <a:rPr lang="ru-RU" sz="3600" dirty="0" err="1" smtClean="0"/>
              <a:t>Рогожинском</a:t>
            </a:r>
            <a:r>
              <a:rPr lang="ru-RU" sz="3600" dirty="0" smtClean="0"/>
              <a:t>        посёлке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5" y="276998"/>
            <a:ext cx="8603384" cy="5009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357826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Рогожинский</a:t>
            </a:r>
            <a:r>
              <a:rPr lang="ru-RU" sz="3600" dirty="0" smtClean="0"/>
              <a:t> посёлок после отступления немцев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955038"/>
            <a:ext cx="3571900" cy="467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117_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14290"/>
            <a:ext cx="4699684" cy="6450316"/>
          </a:xfrm>
          <a:prstGeom prst="rect">
            <a:avLst/>
          </a:prstGeom>
        </p:spPr>
      </p:pic>
      <p:pic>
        <p:nvPicPr>
          <p:cNvPr id="3" name="Рисунок 2" descr="звезд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14290"/>
            <a:ext cx="1357322" cy="1857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0"/>
            <a:ext cx="200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Туле присвоено звание «Город-Герой»</a:t>
            </a:r>
            <a:endParaRPr lang="ru-RU" sz="24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8656940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215082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Празднование 65 годовщины обороны Тулы</a:t>
            </a:r>
            <a:endParaRPr lang="ru-RU" sz="3200" dirty="0"/>
          </a:p>
        </p:txBody>
      </p:sp>
      <p:pic>
        <p:nvPicPr>
          <p:cNvPr id="5" name="den_pobe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дина мат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0"/>
            <a:ext cx="4736461" cy="6858001"/>
          </a:xfrm>
          <a:prstGeom prst="rect">
            <a:avLst/>
          </a:prstGeom>
        </p:spPr>
      </p:pic>
      <p:pic>
        <p:nvPicPr>
          <p:cNvPr id="4" name="svyacshen-vo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гила неизвестного сол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28"/>
            <a:ext cx="7905805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607220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Могила Неизвестного солдата у Кремлёвской стены</a:t>
            </a:r>
            <a:endParaRPr lang="ru-RU" sz="28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507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7643866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600076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«Мы помним» – День Победы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чный огонь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10017"/>
            <a:ext cx="7500990" cy="4993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50070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ПАВШИМ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Вызываю я их из бессмерт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нингра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8734777" cy="607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00076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Осаждённый  Ленинград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5" y="0"/>
            <a:ext cx="5124450" cy="68580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0"/>
            <a:ext cx="5786478" cy="68580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ительство противотанкового р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0"/>
            <a:ext cx="5572164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211669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Строительство противотанковых рвов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40" y="571480"/>
            <a:ext cx="8577920" cy="5715039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шк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02" y="0"/>
            <a:ext cx="4620387" cy="6000768"/>
          </a:xfrm>
          <a:prstGeom prst="rect">
            <a:avLst/>
          </a:prstGeom>
        </p:spPr>
      </p:pic>
      <p:pic>
        <p:nvPicPr>
          <p:cNvPr id="3" name="Рисунок 2" descr="geroy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33" y="571481"/>
            <a:ext cx="2667018" cy="4000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600076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Анатолий  Горшков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485776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Григорий  Агеев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9" y="642918"/>
            <a:ext cx="8005751" cy="550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6211669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Народное ополчение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Application>Microsoft Office PowerPoint</Application>
  <PresentationFormat>Экран (4:3)</PresentationFormat>
  <Paragraphs>23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ГЕРОИЧЕСКОЙ ОБОРОНЕ ТУЛЫ ПОСВЯЩАЕТСЯ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ГЕРОИЧЕСКОЙ ОБОРОНЕ ТУЛЫ ПОСВЯЩАЕТСЯ</dc:title>
  <dc:creator>SERGEY</dc:creator>
  <cp:lastModifiedBy>марина</cp:lastModifiedBy>
  <cp:revision>23</cp:revision>
  <dcterms:created xsi:type="dcterms:W3CDTF">2009-12-04T16:41:03Z</dcterms:created>
  <dcterms:modified xsi:type="dcterms:W3CDTF">2011-11-21T09:30:17Z</dcterms:modified>
</cp:coreProperties>
</file>