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6" r:id="rId3"/>
    <p:sldId id="280" r:id="rId4"/>
    <p:sldId id="277" r:id="rId5"/>
    <p:sldId id="279" r:id="rId6"/>
    <p:sldId id="278" r:id="rId7"/>
    <p:sldId id="261" r:id="rId8"/>
    <p:sldId id="263" r:id="rId9"/>
    <p:sldId id="264" r:id="rId10"/>
    <p:sldId id="265" r:id="rId11"/>
    <p:sldId id="266" r:id="rId12"/>
    <p:sldId id="291" r:id="rId13"/>
    <p:sldId id="292" r:id="rId14"/>
    <p:sldId id="293" r:id="rId15"/>
    <p:sldId id="294" r:id="rId16"/>
    <p:sldId id="262" r:id="rId17"/>
    <p:sldId id="285" r:id="rId18"/>
    <p:sldId id="286" r:id="rId19"/>
    <p:sldId id="287" r:id="rId20"/>
    <p:sldId id="288" r:id="rId21"/>
    <p:sldId id="290" r:id="rId22"/>
    <p:sldId id="289" r:id="rId23"/>
    <p:sldId id="295" r:id="rId24"/>
    <p:sldId id="296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ACEF9-E64F-4E17-8DD5-CCE45AE46D03}" type="datetimeFigureOut">
              <a:rPr lang="ru-RU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286E5-57BC-485F-9521-EF39504408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09B1E-EF25-4639-82AA-B2B175A6C993}" type="datetimeFigureOut">
              <a:rPr lang="ru-RU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C1425-5CA3-44F8-9A8B-3DFC65046A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58C3E-8B67-46D5-A4E5-341F967AC30E}" type="datetimeFigureOut">
              <a:rPr lang="ru-RU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DF42B-595D-4ED4-A230-C7E88AED59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DDE63-38B2-43CD-8A58-564883F767BA}" type="datetimeFigureOut">
              <a:rPr lang="ru-RU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61D9C-E997-4E45-ABE1-40A7B346A5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2BF47-92A2-4F8F-842F-CEEBB088470C}" type="datetimeFigureOut">
              <a:rPr lang="ru-RU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73C20-53CB-4610-BC81-2C41BDCAD6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140D8-ECA0-495A-9F91-C20C4876A776}" type="datetimeFigureOut">
              <a:rPr lang="ru-RU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AA8E6-895F-423C-8DD5-F958427BB7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B69AA-3D07-4573-B432-6AD357F464A7}" type="datetimeFigureOut">
              <a:rPr lang="ru-RU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C7565-2977-49AC-A854-E22E6E4CFA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E3689-0970-4A27-96C8-DAF87D84263A}" type="datetimeFigureOut">
              <a:rPr lang="ru-RU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D3AB9-7C5C-4D1E-AC56-0EF745F2FD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8F5DA-6101-4BFB-87ED-431CE3D5ABB4}" type="datetimeFigureOut">
              <a:rPr lang="ru-RU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3351B-DA78-46B8-84A4-C0F3C19528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537E1-4B5B-4460-BCE1-1DDE937145F0}" type="datetimeFigureOut">
              <a:rPr lang="ru-RU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EB768-0535-419B-BFDC-8896AABAB8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0EC51-E47C-4339-8C73-460B76625CEA}" type="datetimeFigureOut">
              <a:rPr lang="ru-RU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56431-5BE1-4A14-A711-0236B3AF90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C9CD58B-ACEF-4147-AE9D-8241B05F8A38}" type="datetimeFigureOut">
              <a:rPr lang="ru-RU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9E32F1-2925-4C13-9139-834D5B79E1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674688"/>
            <a:ext cx="8229600" cy="1428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913"/>
            <a:ext cx="8229600" cy="6553200"/>
          </a:xfrm>
        </p:spPr>
        <p:txBody>
          <a:bodyPr rtlCol="0">
            <a:normAutofit fontScale="77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100" u="sng" dirty="0" smtClean="0">
                <a:solidFill>
                  <a:srgbClr val="FF0000"/>
                </a:solidFill>
              </a:rPr>
              <a:t> Пасха Христианская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Пасха отмечает воскрешение Иисуса Христа. Это самый важный праздник в христианском календаре. Пасхальное воскресенье не приходится на одно и то же число каждый год, но бывает всегда между 22 марта и 25 апреля. Оно приходится на первое воскресенье после первого полнолуния, следующего за 21 марта - днем весеннего равноденствия. Дата пасхального воскресенья была утверждена церковным собором в Нике в 325 году н.э. Название "Пасха" является прямым перенесением названия иудейского праздника, отмечавшегося ежегодно в течение недели, начиная с 14-го дня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весеннего месяца ниссана. Само название "пасха" представляет собой греческое видоизменение древнееврейского слова "</a:t>
            </a:r>
            <a:r>
              <a:rPr lang="ru-RU" dirty="0" err="1" smtClean="0"/>
              <a:t>pesah</a:t>
            </a:r>
            <a:r>
              <a:rPr lang="ru-RU" dirty="0" smtClean="0"/>
              <a:t>", которое толковалось как "прохождение"; оно было заимствовано из более древнего пастушеского обычая празднования перехода с зимних пастбищ на летние.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692150"/>
            <a:ext cx="7848600" cy="470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88913"/>
            <a:ext cx="6408737" cy="633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30175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Народное название праздника –</a:t>
            </a:r>
            <a:r>
              <a:rPr lang="ru-RU" sz="2800" dirty="0" smtClean="0">
                <a:solidFill>
                  <a:srgbClr val="FF0000"/>
                </a:solidFill>
              </a:rPr>
              <a:t>Сдвижение(27 сентября</a:t>
            </a:r>
            <a:r>
              <a:rPr lang="ru-RU" sz="2800" dirty="0" smtClean="0"/>
              <a:t>).В этот день провожают в дальние края журавлей. </a:t>
            </a:r>
            <a:r>
              <a:rPr lang="ru-RU" sz="2800" dirty="0"/>
              <a:t> </a:t>
            </a:r>
            <a:r>
              <a:rPr lang="ru-RU" sz="2800" dirty="0" smtClean="0"/>
              <a:t>«Колесом дорога!»- кричат дети им вслед.</a:t>
            </a:r>
            <a:endParaRPr lang="ru-RU" sz="2800" dirty="0"/>
          </a:p>
        </p:txBody>
      </p:sp>
      <p:sp>
        <p:nvSpPr>
          <p:cNvPr id="4608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628775"/>
            <a:ext cx="8351838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60350"/>
            <a:ext cx="7704137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FF0000"/>
                </a:solidFill>
              </a:rPr>
              <a:t>Покров Богоридицы(14 октября</a:t>
            </a:r>
            <a:r>
              <a:rPr lang="ru-RU" smtClean="0"/>
              <a:t>)</a:t>
            </a:r>
          </a:p>
        </p:txBody>
      </p:sp>
      <p:sp>
        <p:nvSpPr>
          <p:cNvPr id="48130" name="Объект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196975"/>
            <a:ext cx="82804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108075"/>
            <a:ext cx="8229600" cy="360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9154" name="Объект 2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640873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mtClean="0"/>
              <a:t>Это один из любимых  осенних  праздников. В этот день молятся : « батюшка Покров!  Покрой избушку теплом, а хозяйку добром!» Топили печь и шли за дожиночным  снопом- тем, что был сжат последним. Его хранили в переднем углу, под  божницей ,так как верили, что последний сноп хранит силу  со всего сжатого поля. На Покров этим снопом кормили домашнюю скотину. В этот день девушки молились о хороших женихах.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035050"/>
            <a:ext cx="8229600" cy="714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188913"/>
            <a:ext cx="8229600" cy="6769100"/>
          </a:xfrm>
        </p:spPr>
        <p:txBody>
          <a:bodyPr rtlCol="0">
            <a:normAutofit fontScale="77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100" u="sng" dirty="0" smtClean="0">
                <a:solidFill>
                  <a:srgbClr val="FF0000"/>
                </a:solidFill>
              </a:rPr>
              <a:t> Свадьба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В жизни всех народов свадьба — это одно из самых важных и красочных событий. Каждый человек должен иметь свою семью и детей. А чтобы не случилось так, что кто-то долго засиделся "в девках» или " в женихах», на помощь приходили свахи. Свахами были женщины бойкие, словоохотливые, знающие свадебные традиция. Когда сваха приходила сватать невесту, она, помолившись, садилась или становилась на такое место, которое, считалось, могло бы принести удачу в сватовстве. Разговор она начинала с принятых в этом случае иносказательных фраз, по которым родители невесты сразу догадывались что за гости к ним явилась. Например, сваха говорила: "У вас товар (невеста), а у нас купец (жених)" или " У вас ярка (невеста), а у нас пастух (жених)». Если и ту и другую сторону устраивали условия заключения брака, то договаривались о свадьбе.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549275"/>
            <a:ext cx="7775575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404813"/>
            <a:ext cx="6840537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0"/>
            <a:ext cx="5905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60350"/>
            <a:ext cx="8351838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60350"/>
            <a:ext cx="7775575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Шибанов М.</a:t>
            </a:r>
            <a:endParaRPr lang="ru-RU" dirty="0"/>
          </a:p>
        </p:txBody>
      </p:sp>
      <p:sp>
        <p:nvSpPr>
          <p:cNvPr id="55298" name="Объект 2"/>
          <p:cNvSpPr>
            <a:spLocks noGrp="1"/>
          </p:cNvSpPr>
          <p:nvPr>
            <p:ph idx="1"/>
          </p:nvPr>
        </p:nvSpPr>
        <p:spPr>
          <a:xfrm>
            <a:off x="457200" y="7677150"/>
            <a:ext cx="8229600" cy="12239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052513"/>
            <a:ext cx="712787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428625"/>
            <a:ext cx="60960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333375"/>
            <a:ext cx="7416800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rgbClr val="FF0000"/>
                </a:solidFill>
              </a:rPr>
              <a:t>Встреча зимы. Катерина- санница (7 декабря).</a:t>
            </a:r>
          </a:p>
        </p:txBody>
      </p:sp>
      <p:sp>
        <p:nvSpPr>
          <p:cNvPr id="58370" name="Объект 2"/>
          <p:cNvSpPr>
            <a:spLocks noGrp="1"/>
          </p:cNvSpPr>
          <p:nvPr>
            <p:ph idx="1"/>
          </p:nvPr>
        </p:nvSpPr>
        <p:spPr>
          <a:xfrm>
            <a:off x="684213" y="8758238"/>
            <a:ext cx="8229600" cy="153828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988" y="1600200"/>
            <a:ext cx="72390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333375"/>
            <a:ext cx="5257800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476250"/>
            <a:ext cx="7775575" cy="525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891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60350"/>
            <a:ext cx="8353425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993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60350"/>
            <a:ext cx="8207375" cy="619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1035050"/>
            <a:ext cx="8229600" cy="1428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6697663"/>
          </a:xfrm>
        </p:spPr>
        <p:txBody>
          <a:bodyPr rtlCol="0">
            <a:normAutofit fontScale="77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</a:t>
            </a:r>
            <a:r>
              <a:rPr lang="ru-RU" sz="4100" u="sng" dirty="0" smtClean="0">
                <a:solidFill>
                  <a:srgbClr val="FF0000"/>
                </a:solidFill>
              </a:rPr>
              <a:t>Аграфены Купальница да Иван Купала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Летнее солнцестояние - один из заметных, поворотных моментов года. Издревле все народы Земли отмечали в конце июня праздник вершины лета. У нас таковым праздником является Иван Купала. Однако же праздник этот был присущ не только русскому народу. В Литве он известен как Ладо, в Польше - как </a:t>
            </a:r>
            <a:r>
              <a:rPr lang="ru-RU" dirty="0" err="1" smtClean="0"/>
              <a:t>Соботки</a:t>
            </a:r>
            <a:r>
              <a:rPr lang="ru-RU" dirty="0" smtClean="0"/>
              <a:t>, на Украине - Купало или </a:t>
            </a:r>
            <a:r>
              <a:rPr lang="ru-RU" dirty="0" err="1" smtClean="0"/>
              <a:t>Купайло</a:t>
            </a:r>
            <a:r>
              <a:rPr lang="ru-RU" dirty="0" smtClean="0"/>
              <a:t>. У наших древних предков существовало божество Купало, олицетворяющее летнее плодородие. В его честь вечерами и распевали песни, и прыгали через костер. Это обрядовое действие превратилось в ежегодное празднование летнего солнцестояния, смешивая в себе языческую и христианскую традицию. Иваном божество Купало стало называться после крещения Руси, когда его заместил никто иной, как Иоанн Креститель (точнее - его народный образ), чье рождество праздновалось 24 июня.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404813"/>
            <a:ext cx="69850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765175"/>
            <a:ext cx="8135937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451</Words>
  <Application>Microsoft Office PowerPoint</Application>
  <PresentationFormat>Экран (4:3)</PresentationFormat>
  <Paragraphs>15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Arial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Народное название праздника –Сдвижение(27 сентября).В этот день провожают в дальние края журавлей.  «Колесом дорога!»- кричат дети им вслед.</vt:lpstr>
      <vt:lpstr>Слайд 13</vt:lpstr>
      <vt:lpstr>Покров Богоридицы(14 октября)</vt:lpstr>
      <vt:lpstr>Слайд 15</vt:lpstr>
      <vt:lpstr>Слайд 16</vt:lpstr>
      <vt:lpstr>Слайд 17</vt:lpstr>
      <vt:lpstr>Слайд 18</vt:lpstr>
      <vt:lpstr>Слайд 19</vt:lpstr>
      <vt:lpstr>Слайд 20</vt:lpstr>
      <vt:lpstr>Шибанов М.</vt:lpstr>
      <vt:lpstr>Слайд 22</vt:lpstr>
      <vt:lpstr>Слайд 23</vt:lpstr>
      <vt:lpstr>Встреча зимы. Катерина- санница (7 декабря).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Праздничные народные гулянья.</dc:title>
  <dc:creator>Boss</dc:creator>
  <cp:lastModifiedBy>Пользователь</cp:lastModifiedBy>
  <cp:revision>65</cp:revision>
  <dcterms:created xsi:type="dcterms:W3CDTF">2014-10-20T11:05:12Z</dcterms:created>
  <dcterms:modified xsi:type="dcterms:W3CDTF">2014-12-23T15:07:34Z</dcterms:modified>
</cp:coreProperties>
</file>