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7" r:id="rId5"/>
    <p:sldId id="296" r:id="rId6"/>
    <p:sldId id="300" r:id="rId7"/>
    <p:sldId id="301" r:id="rId8"/>
    <p:sldId id="302" r:id="rId9"/>
    <p:sldId id="303" r:id="rId10"/>
    <p:sldId id="30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0E88-4CF2-4978-9327-D8FFDFDF353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303B-B16A-4019-9244-1BF0EC227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8BB9-FF0F-4C3F-A5E8-BC572101EE6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8708-8261-4AD1-9675-FB4857FC6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EFE7-EF13-4760-9DBF-AA7DE7908B0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B4B6-B93E-49EF-B2FB-6204B23E9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0E77-8C94-489D-A23F-381F8ADB0BE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8C12-C811-4B78-B0C5-42B1EAA42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B849-ACF6-4C1B-B92F-EF0F3BF86D59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D3EC-2AD9-4CFA-AE88-96AA701FF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493E-5CD9-432E-A936-9F63353933C9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FC69-4E6E-4472-9D06-8E47630C9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5655-A277-40C6-820E-2F7EB5D10DFA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63EE-B090-41D7-8925-49CDA2518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8BBB-A725-4C4D-808A-05919D87E51A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4BB1-7214-4D3F-83AC-0FC92F767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3E36C-0C74-42D0-896C-F471A4EB482F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B26A-C586-4C89-828F-C08DD472B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E0CF-FF1E-4616-B925-F7B43D2E09AE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F9C0-9B98-44A6-93B9-2F112453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7AE0-F4C7-4205-9F1E-235AF5F13CFD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1B38-293E-4E19-99B5-B2559AFB3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B36F95-3703-4063-9CB2-CCFBBBC28225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3527B8-4DDB-41EC-84A5-4969811E3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3425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00B050"/>
                </a:solidFill>
              </a:rPr>
              <a:t>Сейчас !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smtClean="0">
                <a:solidFill>
                  <a:srgbClr val="FF0000"/>
                </a:solidFill>
              </a:rPr>
              <a:t>Попробуйте  выполнить зарисовки  для  будущей  картины  в  любом  из  жанров.</a:t>
            </a:r>
          </a:p>
          <a:p>
            <a:pPr eaLnBrk="1" hangingPunct="1"/>
            <a:endParaRPr lang="ru-RU" sz="440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400" smtClean="0">
                <a:solidFill>
                  <a:srgbClr val="FF0000"/>
                </a:solidFill>
              </a:rPr>
              <a:t>Дома  доделайте  работу  и назовите ее.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99306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Библейский жанр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41438"/>
            <a:ext cx="71437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0350"/>
            <a:ext cx="52578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8569325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225551"/>
          </a:xfrm>
        </p:spPr>
        <p:txBody>
          <a:bodyPr/>
          <a:lstStyle/>
          <a:p>
            <a:pPr eaLnBrk="1" hangingPunct="1"/>
            <a:r>
              <a:rPr lang="ru-RU" u="sng" smtClean="0"/>
              <a:t>Задание на дом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smtClean="0">
                <a:solidFill>
                  <a:srgbClr val="FF0000"/>
                </a:solidFill>
              </a:rPr>
              <a:t>Провести поисковую  творческую работу (индивидуальную или групповую) на тему:  «Что я знаю о « малых голландцах?».</a:t>
            </a:r>
          </a:p>
          <a:p>
            <a:pPr eaLnBrk="1" hangingPunct="1"/>
            <a:endParaRPr lang="ru-RU" sz="4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Библейский жанр</vt:lpstr>
      <vt:lpstr>Слайд 7</vt:lpstr>
      <vt:lpstr>Слайд 8</vt:lpstr>
      <vt:lpstr>Задание на дом</vt:lpstr>
      <vt:lpstr>Сейчас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повседневности ( Бытовой жанр в изобразительном искусстве)</dc:title>
  <dc:creator>Boss</dc:creator>
  <cp:lastModifiedBy>Пользователь</cp:lastModifiedBy>
  <cp:revision>58</cp:revision>
  <dcterms:created xsi:type="dcterms:W3CDTF">2014-11-06T16:27:14Z</dcterms:created>
  <dcterms:modified xsi:type="dcterms:W3CDTF">2014-12-23T15:14:53Z</dcterms:modified>
</cp:coreProperties>
</file>