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E73C-A46A-4C74-AEAE-12CA365C730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BD96-C3A8-4BE9-80AF-51F9302BE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832F-C954-4CD8-8A13-02F358F824B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E6E3-DCFC-4062-8010-BDEE8CFE6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B0CA-9B7E-4322-8376-BE1F131675B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B406-B00C-4229-A689-BA566F9AA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F271-95BE-430F-A09E-6B054104945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DC96-5DBE-46EF-A7EE-3335D924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0D7-F352-4CC7-8801-D6AB5AA6FA5D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5CF6-9B3C-4398-A989-2E248FAC4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8DA0-0466-4DAC-AFDF-7914FA0F1CE5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5498-7B9A-42D2-9E0F-56B1BC01F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9FC7-C14B-4F9C-A2A9-8DA24842A92F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2F6C-2E1E-4E51-B63A-A0C62CBB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5A19-7A55-4363-94CD-970F870E72D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1C69-7B91-482C-B31D-FD53940D9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FB2C-8415-4D8A-B9A7-78C1A1A564A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FA15-5B69-4A5C-BCF2-A3843A633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FDB5-33C7-46AB-A74B-B17963EA2C6C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5116-CFD1-4EB2-8662-57C77BD6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8F39-B0C0-4CCD-A151-7B5067B1DE66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220B-8B81-4418-A728-2381872EC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E8F42-E57D-49A7-BB48-85D0F1BBC9B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F3029-5850-4D5D-B0E2-195279294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5693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549275"/>
            <a:ext cx="7127875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Батальный жанр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8397875"/>
            <a:ext cx="8229600" cy="863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81075"/>
            <a:ext cx="46799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921625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9216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Батальный жанр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повседневности ( Бытовой жанр в изобразительном искусстве)</dc:title>
  <dc:creator>Boss</dc:creator>
  <cp:lastModifiedBy>Пользователь</cp:lastModifiedBy>
  <cp:revision>58</cp:revision>
  <dcterms:created xsi:type="dcterms:W3CDTF">2014-11-06T16:27:14Z</dcterms:created>
  <dcterms:modified xsi:type="dcterms:W3CDTF">2014-12-23T15:14:39Z</dcterms:modified>
</cp:coreProperties>
</file>