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63" r:id="rId3"/>
    <p:sldId id="257" r:id="rId4"/>
    <p:sldId id="260" r:id="rId5"/>
    <p:sldId id="264" r:id="rId6"/>
    <p:sldId id="272" r:id="rId7"/>
    <p:sldId id="262" r:id="rId8"/>
    <p:sldId id="271" r:id="rId9"/>
    <p:sldId id="269" r:id="rId10"/>
    <p:sldId id="266" r:id="rId11"/>
    <p:sldId id="27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CC8D64-86D6-4835-8DAB-5B661D8F0082}" type="datetimeFigureOut">
              <a:rPr lang="ru-RU" smtClean="0"/>
              <a:pPr/>
              <a:t>28.01.2014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F703DC-3F88-4334-9B65-3337F912D9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45;&#1057;&#1051;&#1048;%20&#1044;&#1056;&#1059;&#1043;%20&#8212;%20&#1082;&#1086;&#1087;&#1080;&#1103;\Romantiches%20(1)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45;&#1057;&#1051;&#1048;%20&#1044;&#1056;&#1059;&#1043;%20&#8212;%20&#1082;&#1086;&#1087;&#1080;&#1103;\Romantiches%20(1).mp3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F:\&#1045;&#1057;&#1051;&#1048;%20&#1044;&#1056;&#1059;&#1043;%20&#8212;%20&#1082;&#1086;&#1087;&#1080;&#1103;\&#1042;&#1083;&#1072;&#1076;&#1080;&#1084;&#1080;&#1088;%20&#1042;&#1099;&#1089;&#1086;&#1094;&#1082;&#1080;&#1081;%20-%20&#1045;&#1089;&#1083;&#1080;%20&#1076;&#1088;&#1091;&#1075;%20&#1086;&#1082;&#1072;&#1079;&#1072;&#1083;&#1089;&#1103;%20&#1074;&#1076;&#1088;&#1091;&#1075;%20%20(audiopoisk.com)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5;&#1057;&#1051;&#1048;%20&#1044;&#1056;&#1059;&#1043;%20&#8212;%20&#1082;&#1086;&#1087;&#1080;&#1103;\Nasha_lyubimaya_pesnya-Pesnya_vesyolyh_utyat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tomatrisi.ru.2235092.jpg"/>
          <p:cNvPicPr>
            <a:picLocks noChangeAspect="1"/>
          </p:cNvPicPr>
          <p:nvPr/>
        </p:nvPicPr>
        <p:blipFill>
          <a:blip r:embed="rId2" cstate="print"/>
          <a:srcRect b="22301"/>
          <a:stretch>
            <a:fillRect/>
          </a:stretch>
        </p:blipFill>
        <p:spPr>
          <a:xfrm>
            <a:off x="1259632" y="116632"/>
            <a:ext cx="6696744" cy="64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4124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ДРУЖБА – ЭТО…</a:t>
            </a:r>
            <a:endParaRPr lang="ru-RU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847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omantiches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8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4124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ДРУЖБА – ЭТО…</a:t>
            </a:r>
            <a:endParaRPr lang="ru-RU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9847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omantiches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0932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8726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Impact" panose="020B0806030902050204" pitchFamily="34" charset="0"/>
              </a:rPr>
              <a:t>АГНИЯ БАРТО   –   детская   поэтесса. </a:t>
            </a:r>
            <a:endParaRPr lang="ru-RU" i="1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7313"/>
            <a:ext cx="32004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9081">
            <a:off x="4605025" y="1140055"/>
            <a:ext cx="3744416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05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latin typeface="Arial Black" panose="020B0A04020102020204" pitchFamily="34" charset="0"/>
              </a:rPr>
              <a:t>«ЕСЛИ ДРУГ            ОКАЗАЛСЯ    ВДРУГ…»</a:t>
            </a:r>
            <a:endParaRPr lang="ru-RU" sz="7200" dirty="0"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48072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76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686800" cy="1728192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</a:rPr>
              <a:t>БЕСКОРЫСТИЕ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1" y="40466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>
                <a:solidFill>
                  <a:srgbClr val="C00000"/>
                </a:solidFill>
                <a:latin typeface="Impact" panose="020B0806030902050204" pitchFamily="34" charset="0"/>
              </a:rPr>
              <a:t>Владимир Высоцкий </a:t>
            </a:r>
            <a:r>
              <a:rPr lang="ru-RU" sz="3200" i="1" dirty="0">
                <a:solidFill>
                  <a:srgbClr val="4E3B30"/>
                </a:solidFill>
                <a:latin typeface="Impact" panose="020B0806030902050204" pitchFamily="34" charset="0"/>
              </a:rPr>
              <a:t>– </a:t>
            </a:r>
            <a:r>
              <a:rPr lang="ru-RU" sz="3200" i="1" dirty="0" smtClean="0">
                <a:solidFill>
                  <a:srgbClr val="4E3B30"/>
                </a:solidFill>
                <a:latin typeface="Impact" panose="020B0806030902050204" pitchFamily="34" charset="0"/>
              </a:rPr>
              <a:t/>
            </a:r>
            <a:br>
              <a:rPr lang="ru-RU" sz="3200" i="1" dirty="0" smtClean="0">
                <a:solidFill>
                  <a:srgbClr val="4E3B30"/>
                </a:solidFill>
                <a:latin typeface="Impact" panose="020B0806030902050204" pitchFamily="34" charset="0"/>
              </a:rPr>
            </a:br>
            <a:r>
              <a:rPr lang="ru-RU" sz="3200" i="1" dirty="0" smtClean="0">
                <a:solidFill>
                  <a:srgbClr val="4E3B30"/>
                </a:solidFill>
                <a:latin typeface="Impact" panose="020B0806030902050204" pitchFamily="34" charset="0"/>
              </a:rPr>
              <a:t>поэт</a:t>
            </a:r>
            <a:r>
              <a:rPr lang="ru-RU" sz="3200" i="1" dirty="0">
                <a:solidFill>
                  <a:srgbClr val="4E3B30"/>
                </a:solidFill>
                <a:latin typeface="Impact" panose="020B0806030902050204" pitchFamily="34" charset="0"/>
              </a:rPr>
              <a:t>, исполнитель своих песен и актёр.</a:t>
            </a:r>
            <a:endParaRPr lang="ru-RU" i="1" dirty="0">
              <a:latin typeface="Impact" panose="020B080603090205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54461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Владимир Высоцкий - Если друг оказался вдруг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237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7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000"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611" y="404664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i="1" dirty="0">
                <a:solidFill>
                  <a:srgbClr val="C00000"/>
                </a:solidFill>
                <a:latin typeface="Impact" panose="020B0806030902050204" pitchFamily="34" charset="0"/>
              </a:rPr>
              <a:t>Владимир Высоцкий </a:t>
            </a:r>
            <a:r>
              <a:rPr lang="ru-RU" sz="3200" i="1" dirty="0">
                <a:solidFill>
                  <a:srgbClr val="4E3B30"/>
                </a:solidFill>
                <a:latin typeface="Impact" panose="020B0806030902050204" pitchFamily="34" charset="0"/>
              </a:rPr>
              <a:t>– </a:t>
            </a:r>
            <a:r>
              <a:rPr lang="ru-RU" sz="3200" i="1" dirty="0" smtClean="0">
                <a:solidFill>
                  <a:srgbClr val="4E3B30"/>
                </a:solidFill>
                <a:latin typeface="Impact" panose="020B0806030902050204" pitchFamily="34" charset="0"/>
              </a:rPr>
              <a:t/>
            </a:r>
            <a:br>
              <a:rPr lang="ru-RU" sz="3200" i="1" dirty="0" smtClean="0">
                <a:solidFill>
                  <a:srgbClr val="4E3B30"/>
                </a:solidFill>
                <a:latin typeface="Impact" panose="020B0806030902050204" pitchFamily="34" charset="0"/>
              </a:rPr>
            </a:br>
            <a:r>
              <a:rPr lang="ru-RU" sz="3200" i="1" dirty="0" smtClean="0">
                <a:solidFill>
                  <a:srgbClr val="4E3B30"/>
                </a:solidFill>
                <a:latin typeface="Impact" panose="020B0806030902050204" pitchFamily="34" charset="0"/>
              </a:rPr>
              <a:t>поэт</a:t>
            </a:r>
            <a:r>
              <a:rPr lang="ru-RU" sz="3200" i="1" dirty="0">
                <a:solidFill>
                  <a:srgbClr val="4E3B30"/>
                </a:solidFill>
                <a:latin typeface="Impact" panose="020B0806030902050204" pitchFamily="34" charset="0"/>
              </a:rPr>
              <a:t>, исполнитель своих песен и актёр.</a:t>
            </a:r>
            <a:endParaRPr lang="ru-RU" i="1" dirty="0">
              <a:latin typeface="Impact" panose="020B080603090205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54461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57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dirty="0" smtClean="0">
                <a:solidFill>
                  <a:srgbClr val="002060"/>
                </a:solidFill>
              </a:rPr>
              <a:t/>
            </a:r>
            <a:br>
              <a:rPr lang="ru-RU" sz="9600" dirty="0" smtClean="0">
                <a:solidFill>
                  <a:srgbClr val="002060"/>
                </a:solidFill>
              </a:rPr>
            </a:br>
            <a:r>
              <a:rPr lang="ru-RU" sz="9600" dirty="0" smtClean="0">
                <a:solidFill>
                  <a:srgbClr val="002060"/>
                </a:solidFill>
              </a:rPr>
              <a:t>БЕСКОРЫСТИЕ</a:t>
            </a:r>
            <a:br>
              <a:rPr lang="ru-RU" sz="9600" dirty="0" smtClean="0">
                <a:solidFill>
                  <a:srgbClr val="002060"/>
                </a:solidFill>
              </a:rPr>
            </a:br>
            <a:r>
              <a:rPr lang="ru-RU" sz="9600" dirty="0">
                <a:solidFill>
                  <a:srgbClr val="002060"/>
                </a:solidFill>
              </a:rPr>
              <a:t/>
            </a:r>
            <a:br>
              <a:rPr lang="ru-RU" sz="9600" dirty="0">
                <a:solidFill>
                  <a:srgbClr val="002060"/>
                </a:solidFill>
              </a:rPr>
            </a:br>
            <a:r>
              <a:rPr lang="ru-RU" sz="9600" dirty="0" smtClean="0">
                <a:solidFill>
                  <a:srgbClr val="00B050"/>
                </a:solidFill>
              </a:rPr>
              <a:t>ДОВЕРИЕ</a:t>
            </a:r>
            <a:br>
              <a:rPr lang="ru-RU" sz="9600" dirty="0" smtClean="0">
                <a:solidFill>
                  <a:srgbClr val="00B050"/>
                </a:solidFill>
              </a:rPr>
            </a:br>
            <a:r>
              <a:rPr lang="ru-RU" sz="8000" dirty="0" smtClean="0">
                <a:solidFill>
                  <a:srgbClr val="00B050"/>
                </a:solidFill>
              </a:rPr>
              <a:t>ответственность </a:t>
            </a:r>
            <a:endParaRPr lang="ru-RU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0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Nasha_lyubimaya_pesnya-Pesnya_vesyolyh_uty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813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86800" cy="592412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88640"/>
          <a:ext cx="8712968" cy="64087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56484"/>
                <a:gridCol w="4356484"/>
              </a:tblGrid>
              <a:tr h="640871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умение прощать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доверие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разделить улыбку и печаль  порядочность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ябедничать преданность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делиться  обзывать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выручать справедливость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грубость  сплетничать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 командовать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ответственность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врать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говорить правду 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завидовать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обзывать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бескорыстие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уважать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помогать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задиристость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 злость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порядочность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умение выслушать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поддерживать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 выручать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унижать достоинство</a:t>
                      </a:r>
                      <a:br>
                        <a:rPr lang="ru-RU" sz="2800" dirty="0" smtClean="0"/>
                      </a:br>
                      <a:r>
                        <a:rPr lang="ru-RU" sz="2800" dirty="0" smtClean="0"/>
                        <a:t> драчливость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897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172</TotalTime>
  <Words>34</Words>
  <Application>Microsoft Office PowerPoint</Application>
  <PresentationFormat>Экран (4:3)</PresentationFormat>
  <Paragraphs>12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АГНИЯ БАРТО   –   детская   поэтесса. </vt:lpstr>
      <vt:lpstr>«ЕСЛИ ДРУГ            ОКАЗАЛСЯ    ВДРУГ…»</vt:lpstr>
      <vt:lpstr>БЕСКОРЫСТИЕ</vt:lpstr>
      <vt:lpstr>Владимир Высоцкий –  поэт, исполнитель своих песен и актёр.</vt:lpstr>
      <vt:lpstr>Владимир Высоцкий –  поэт, исполнитель своих песен и актёр.</vt:lpstr>
      <vt:lpstr> БЕСКОРЫСТИЕ  ДОВЕРИЕ ответственность </vt:lpstr>
      <vt:lpstr>Презентация PowerPoint</vt:lpstr>
      <vt:lpstr>                                                </vt:lpstr>
      <vt:lpstr>ДРУЖБА – ЭТО…</vt:lpstr>
      <vt:lpstr>ДРУЖБА – ЭТО…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«ЕСЛИ ДРУГ            ОКАЗАЛСЯ    ВДРУГ…»</dc:title>
  <dc:creator>Shurik</dc:creator>
  <cp:lastModifiedBy>User</cp:lastModifiedBy>
  <cp:revision>27</cp:revision>
  <dcterms:created xsi:type="dcterms:W3CDTF">2014-01-24T15:05:07Z</dcterms:created>
  <dcterms:modified xsi:type="dcterms:W3CDTF">2014-01-28T05:36:49Z</dcterms:modified>
</cp:coreProperties>
</file>