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783A-E82B-4EBE-9071-C4618249C0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2BF9-321E-412C-82B2-DC175BECA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61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783A-E82B-4EBE-9071-C4618249C0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2BF9-321E-412C-82B2-DC175BECA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84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783A-E82B-4EBE-9071-C4618249C0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2BF9-321E-412C-82B2-DC175BECA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69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783A-E82B-4EBE-9071-C4618249C0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2BF9-321E-412C-82B2-DC175BECA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38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783A-E82B-4EBE-9071-C4618249C0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2BF9-321E-412C-82B2-DC175BECA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35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783A-E82B-4EBE-9071-C4618249C0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2BF9-321E-412C-82B2-DC175BECA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07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783A-E82B-4EBE-9071-C4618249C0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2BF9-321E-412C-82B2-DC175BECA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10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783A-E82B-4EBE-9071-C4618249C0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2BF9-321E-412C-82B2-DC175BECA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77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783A-E82B-4EBE-9071-C4618249C0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2BF9-321E-412C-82B2-DC175BECA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46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783A-E82B-4EBE-9071-C4618249C0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2BF9-321E-412C-82B2-DC175BECA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63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783A-E82B-4EBE-9071-C4618249C0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2BF9-321E-412C-82B2-DC175BECA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66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783A-E82B-4EBE-9071-C4618249C0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42BF9-321E-412C-82B2-DC175BECA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27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09416"/>
            <a:ext cx="10515600" cy="489243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бюджетное дошкольное образовательное учреждение  детский сад №97 компенсирующего вида Фрунзенского района 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 Санкт-Петербурга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«Консультативно-практический центр для детей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нарушением интеллектуального развития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Турку, д.12, корп.3,  лит. А, г. Санкт-Петербург, тел. (812) 268 48 79, 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тел./факс 2683430,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gdou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-97@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yandex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Учимся и учим: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«Транспорт»</a:t>
            </a: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959829"/>
          </a:xfrm>
        </p:spPr>
        <p:txBody>
          <a:bodyPr/>
          <a:lstStyle/>
          <a:p>
            <a:endParaRPr lang="ru-RU" dirty="0" smtClean="0"/>
          </a:p>
          <a:p>
            <a:r>
              <a:rPr lang="ru-RU" sz="2200" dirty="0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</a:rPr>
              <a:t>                                                                                                                      </a:t>
            </a:r>
            <a:r>
              <a:rPr lang="ru-RU" sz="2200" dirty="0" smtClean="0">
                <a:solidFill>
                  <a:schemeClr val="tx1"/>
                </a:solidFill>
                <a:ea typeface="+mj-ea"/>
                <a:cs typeface="+mj-cs"/>
              </a:rPr>
              <a:t>подготовила </a:t>
            </a:r>
            <a:r>
              <a:rPr lang="ru-RU" sz="2200" dirty="0">
                <a:solidFill>
                  <a:schemeClr val="tx1"/>
                </a:solidFill>
                <a:ea typeface="+mj-ea"/>
                <a:cs typeface="+mj-cs"/>
              </a:rPr>
              <a:t>и провела</a:t>
            </a:r>
            <a:br>
              <a:rPr lang="ru-RU" sz="220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ru-RU" sz="2200" dirty="0">
                <a:solidFill>
                  <a:schemeClr val="tx1"/>
                </a:solidFill>
                <a:ea typeface="+mj-ea"/>
                <a:cs typeface="+mj-cs"/>
              </a:rPr>
              <a:t>                                                                                                                     </a:t>
            </a:r>
            <a:r>
              <a:rPr lang="ru-RU" sz="22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ea typeface="+mj-ea"/>
                <a:cs typeface="+mj-cs"/>
              </a:rPr>
              <a:t>Тулина</a:t>
            </a:r>
            <a:r>
              <a:rPr lang="ru-RU" sz="22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ru-RU" sz="2200" dirty="0">
                <a:solidFill>
                  <a:schemeClr val="tx1"/>
                </a:solidFill>
                <a:ea typeface="+mj-ea"/>
                <a:cs typeface="+mj-cs"/>
              </a:rPr>
              <a:t>Л.Л.</a:t>
            </a:r>
            <a:br>
              <a:rPr lang="ru-RU" sz="2200" dirty="0">
                <a:solidFill>
                  <a:schemeClr val="tx1"/>
                </a:solidFill>
                <a:ea typeface="+mj-ea"/>
                <a:cs typeface="+mj-cs"/>
              </a:rPr>
            </a:b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5111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96201" y="411163"/>
            <a:ext cx="4199597" cy="5765800"/>
          </a:xfrm>
        </p:spPr>
      </p:pic>
    </p:spTree>
    <p:extLst>
      <p:ext uri="{BB962C8B-B14F-4D97-AF65-F5344CB8AC3E}">
        <p14:creationId xmlns:p14="http://schemas.microsoft.com/office/powerpoint/2010/main" xmlns="" val="268544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96201" y="411163"/>
            <a:ext cx="4199597" cy="5765800"/>
          </a:xfrm>
        </p:spPr>
      </p:pic>
    </p:spTree>
    <p:extLst>
      <p:ext uri="{BB962C8B-B14F-4D97-AF65-F5344CB8AC3E}">
        <p14:creationId xmlns:p14="http://schemas.microsoft.com/office/powerpoint/2010/main" xmlns="" val="924334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32862"/>
            <a:ext cx="10515600" cy="3048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Кисть ставится плашмя, проводим линии всем ворсом кисти, контур закрашивается в одном направлении. Детали прорисовываются концом кисти, либо фломастером или восковыми мелками.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330092"/>
            <a:ext cx="10515600" cy="75955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695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96201" y="410844"/>
            <a:ext cx="4199597" cy="5766119"/>
          </a:xfrm>
        </p:spPr>
      </p:pic>
    </p:spTree>
    <p:extLst>
      <p:ext uri="{BB962C8B-B14F-4D97-AF65-F5344CB8AC3E}">
        <p14:creationId xmlns:p14="http://schemas.microsoft.com/office/powerpoint/2010/main" xmlns="" val="41746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97358" y="414338"/>
            <a:ext cx="4197284" cy="5762625"/>
          </a:xfrm>
        </p:spPr>
      </p:pic>
    </p:spTree>
    <p:extLst>
      <p:ext uri="{BB962C8B-B14F-4D97-AF65-F5344CB8AC3E}">
        <p14:creationId xmlns:p14="http://schemas.microsoft.com/office/powerpoint/2010/main" xmlns="" val="95055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84554" y="151389"/>
            <a:ext cx="4577784" cy="6291384"/>
          </a:xfrm>
        </p:spPr>
      </p:pic>
    </p:spTree>
    <p:extLst>
      <p:ext uri="{BB962C8B-B14F-4D97-AF65-F5344CB8AC3E}">
        <p14:creationId xmlns:p14="http://schemas.microsoft.com/office/powerpoint/2010/main" xmlns="" val="181677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96201" y="411163"/>
            <a:ext cx="4199597" cy="5765800"/>
          </a:xfrm>
        </p:spPr>
      </p:pic>
    </p:spTree>
    <p:extLst>
      <p:ext uri="{BB962C8B-B14F-4D97-AF65-F5344CB8AC3E}">
        <p14:creationId xmlns:p14="http://schemas.microsoft.com/office/powerpoint/2010/main" xmlns="" val="29765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96201" y="411163"/>
            <a:ext cx="4199597" cy="5765800"/>
          </a:xfrm>
        </p:spPr>
      </p:pic>
    </p:spTree>
    <p:extLst>
      <p:ext uri="{BB962C8B-B14F-4D97-AF65-F5344CB8AC3E}">
        <p14:creationId xmlns:p14="http://schemas.microsoft.com/office/powerpoint/2010/main" xmlns="" val="29459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96201" y="411163"/>
            <a:ext cx="4199597" cy="5765800"/>
          </a:xfrm>
        </p:spPr>
      </p:pic>
    </p:spTree>
    <p:extLst>
      <p:ext uri="{BB962C8B-B14F-4D97-AF65-F5344CB8AC3E}">
        <p14:creationId xmlns:p14="http://schemas.microsoft.com/office/powerpoint/2010/main" xmlns="" val="258795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96201" y="411163"/>
            <a:ext cx="4199597" cy="5765800"/>
          </a:xfrm>
        </p:spPr>
      </p:pic>
    </p:spTree>
    <p:extLst>
      <p:ext uri="{BB962C8B-B14F-4D97-AF65-F5344CB8AC3E}">
        <p14:creationId xmlns:p14="http://schemas.microsoft.com/office/powerpoint/2010/main" xmlns="" val="371607537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35</Words>
  <Application>Microsoft Office PowerPoint</Application>
  <PresentationFormat>Произвольный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                                    Государственное бюджетное дошкольное образовательное учреждение  детский сад №97 компенсирующего вида Фрунзенского района  города Санкт-Петербурга «Консультативно-практический центр для детей  с нарушением интеллектуального развития» _________________________________________________________________ ул. Турку, д.12, корп.3,  лит. А, г. Санкт-Петербург, тел. (812) 268 48 79,  тел./факс 2683430, e-mail: gdou-97@yandex.ru     Учимся и учим: «Транспорт»                                                                  </vt:lpstr>
      <vt:lpstr>Кисть ставится плашмя, проводим линии всем ворсом кисти, контур закрашивается в одном направлении. Детали прорисовываются концом кисти, либо фломастером или восковыми мелками.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                                Государственное бюджетное дошкольное образовательное учреждение  детский сад №97 компенсирующего вида Фрунзенского района  города Санкт-Петербурга «Консультативно-практический центр для детей  с нарушением интеллектуального развития» _________________________________________________________________ ул. Турку, д.12, корп.3,  лит. А, г. Санкт-Петербург, тел. (812) 268 48 79,  тел./факс 2683430, e-mail: gdou-97@yandex.ru     Консультация для педагогов  «Формирование эмоционального отношения к действительности  в непосредственно-образовательной  деятельности  по художественно-эстетическому развитию  детей (продуктивная деятельность)» .                                                                   </dc:title>
  <dc:creator>Evgeny Andronov</dc:creator>
  <cp:lastModifiedBy>Аня</cp:lastModifiedBy>
  <cp:revision>13</cp:revision>
  <dcterms:created xsi:type="dcterms:W3CDTF">2014-11-29T21:29:16Z</dcterms:created>
  <dcterms:modified xsi:type="dcterms:W3CDTF">2014-12-03T18:43:21Z</dcterms:modified>
</cp:coreProperties>
</file>