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82" r:id="rId7"/>
    <p:sldId id="283" r:id="rId8"/>
    <p:sldId id="265" r:id="rId9"/>
    <p:sldId id="264" r:id="rId10"/>
    <p:sldId id="274" r:id="rId11"/>
    <p:sldId id="271" r:id="rId12"/>
    <p:sldId id="266" r:id="rId13"/>
    <p:sldId id="286" r:id="rId14"/>
    <p:sldId id="289" r:id="rId15"/>
    <p:sldId id="270" r:id="rId16"/>
    <p:sldId id="285" r:id="rId17"/>
    <p:sldId id="277" r:id="rId18"/>
    <p:sldId id="278" r:id="rId19"/>
    <p:sldId id="281" r:id="rId20"/>
    <p:sldId id="288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</p:showPr>
  <p:clrMru>
    <a:srgbClr val="FF9933"/>
    <a:srgbClr val="0D4E89"/>
    <a:srgbClr val="669900"/>
    <a:srgbClr val="F8E7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3B6A-247F-46C8-952F-4076A8AE6928}" type="datetimeFigureOut">
              <a:rPr lang="ru-RU" smtClean="0"/>
              <a:pPr/>
              <a:t>08.05.2013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498E2-CADD-4686-92B6-C0963BD60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498E2-CADD-4686-92B6-C0963BD60FB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C3DE-9B4C-4212-9ACD-D6E920402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E04CE-563B-4E73-B0CB-C38009CB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DDDC-9496-487D-9E23-5B70C266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6222-E2CA-43D0-9423-F45B7EDF1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2714-AF80-4F19-AA76-C69DA901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8A2B-C8BE-4C30-BD1E-BE8676C3C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1662-A693-4DE2-8821-95C7FF6E9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CAD6-D552-45F6-97B7-8C6427EB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4A1D-E89F-45A9-8220-59916DA8B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2910D-3BB9-4FA3-8338-CB3522B8D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EFFE-C9FB-4C52-90E1-C8A03615E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8C5126-CA9B-490E-97F9-5DA11201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?clid=1874802&amp;win=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clid=1874802&amp;win=42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raznie-Skazki_zimnego_lesa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?clid=1874802&amp;win=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39shkola.ru/content/final-konkursa-minuta-slavy" TargetMode="External"/><Relationship Id="rId3" Type="http://schemas.openxmlformats.org/officeDocument/2006/relationships/hyperlink" Target="http://images.yandex.ru/?clid=1874802&amp;win=42" TargetMode="External"/><Relationship Id="rId7" Type="http://schemas.openxmlformats.org/officeDocument/2006/relationships/hyperlink" Target="http://www.google.ru/search?newwindow=1&amp;hl=ru&amp;site=imghp&amp;tbm=isch&amp;source=hp&amp;biw=1517&amp;bih=698&amp;q=" TargetMode="External"/><Relationship Id="rId2" Type="http://schemas.openxmlformats.org/officeDocument/2006/relationships/hyperlink" Target="http://www.google.ru/search?newwindow=1&amp;hl=ru&amp;site=imghp&amp;tbm=isch&amp;source=hp&amp;biw=1517&amp;bih=698&amp;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ivite.ru.com/kontrolnie-raboti-po-matematike-5-klass-perova.html" TargetMode="External"/><Relationship Id="rId5" Type="http://schemas.openxmlformats.org/officeDocument/2006/relationships/hyperlink" Target="http://www.okunevaya.ru/index.php?services" TargetMode="External"/><Relationship Id="rId4" Type="http://schemas.openxmlformats.org/officeDocument/2006/relationships/hyperlink" Target="http://www.google.ru/imgres?q=&#1087;&#1080;&#1088;&#1086;&#1078;&#1086;&#1082;&amp;newwindow=1&amp;hl=ru&amp;biw=1517&amp;bih=741&amp;tbm=isch&amp;tbnid=sy6CPIkNYPrZ5M:&amp;imgrefur" TargetMode="External"/><Relationship Id="rId9" Type="http://schemas.openxmlformats.org/officeDocument/2006/relationships/hyperlink" Target="http://allmuz.org/melody/%F1%EA%E0%E7%EA%E8+%E7%E8%EC%ED%E5%E3%EE+%EB%E5%F1%E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?clid=1874802&amp;win=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?clid=1874802&amp;win=4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848600" cy="20605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«Вычитание чисел в пределах 1000 с переходом через разряд вида 910 – 659,   310 – 63 ».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648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tabLst>
                <a:tab pos="371475" algn="l"/>
                <a:tab pos="4572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Подготовила      учитель математики</a:t>
            </a:r>
          </a:p>
          <a:p>
            <a:pPr fontAlgn="auto">
              <a:spcAft>
                <a:spcPts val="0"/>
              </a:spcAft>
              <a:buFont typeface="Wingdings"/>
              <a:buNone/>
              <a:tabLst>
                <a:tab pos="371475" algn="l"/>
                <a:tab pos="4572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МКСКОУ  школы-интерната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tabLst>
                <a:tab pos="371475" algn="l"/>
                <a:tab pos="4572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VIII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Пижанка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Кировской области</a:t>
            </a:r>
          </a:p>
          <a:p>
            <a:pPr fontAlgn="auto">
              <a:spcAft>
                <a:spcPts val="0"/>
              </a:spcAft>
              <a:buFont typeface="Wingdings"/>
              <a:buNone/>
              <a:tabLst>
                <a:tab pos="371475" algn="l"/>
                <a:tab pos="457200" algn="l"/>
              </a:tabLs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Царегородцева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</a:p>
        </p:txBody>
      </p:sp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– шутка.</a:t>
            </a:r>
          </a:p>
        </p:txBody>
      </p:sp>
      <p:sp>
        <p:nvSpPr>
          <p:cNvPr id="11267" name="Содержимое 7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  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8м                                    800см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48" name="Picture 8" descr="http://cs306909.userapi.com/v306909558/1b30/CyTqsky1ux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3200400" cy="44953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</p:pic>
      <p:pic>
        <p:nvPicPr>
          <p:cNvPr id="11269" name="Picture 14" descr="http://sovetskiymultik.at.ua/_ph/574/38737975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47788"/>
            <a:ext cx="4724400" cy="39100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 числовой ряд.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210, 310, 410, 510…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12292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25892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13255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 примеры.</a:t>
            </a:r>
          </a:p>
        </p:txBody>
      </p:sp>
      <p:sp>
        <p:nvSpPr>
          <p:cNvPr id="11268" name="Содержимое 4"/>
          <p:cNvSpPr>
            <a:spLocks noGrp="1"/>
          </p:cNvSpPr>
          <p:nvPr>
            <p:ph idx="1"/>
          </p:nvPr>
        </p:nvSpPr>
        <p:spPr>
          <a:xfrm>
            <a:off x="1371600" y="1676400"/>
            <a:ext cx="2895600" cy="444976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b="1" dirty="0" smtClean="0"/>
              <a:t>410 - 38  </a:t>
            </a:r>
            <a:br>
              <a:rPr lang="ru-RU" b="1" dirty="0" smtClean="0"/>
            </a:br>
            <a:r>
              <a:rPr lang="ru-RU" b="1" dirty="0" smtClean="0"/>
              <a:t>500 – 156                </a:t>
            </a:r>
            <a:br>
              <a:rPr lang="ru-RU" b="1" dirty="0" smtClean="0"/>
            </a:br>
            <a:r>
              <a:rPr lang="ru-RU" b="1" dirty="0" smtClean="0"/>
              <a:t>810 – 642           </a:t>
            </a:r>
            <a:br>
              <a:rPr lang="ru-RU" b="1" dirty="0" smtClean="0"/>
            </a:br>
            <a:r>
              <a:rPr lang="ru-RU" b="1" dirty="0" smtClean="0"/>
              <a:t>1 000 - 642</a:t>
            </a:r>
            <a:br>
              <a:rPr lang="ru-RU" b="1" dirty="0" smtClean="0"/>
            </a:br>
            <a:r>
              <a:rPr lang="ru-RU" b="1" dirty="0" smtClean="0"/>
              <a:t>970 – 659  </a:t>
            </a:r>
            <a:endParaRPr lang="ru-RU" dirty="0" smtClean="0"/>
          </a:p>
          <a:p>
            <a:pPr marL="0" indent="0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b="1" dirty="0" smtClean="0"/>
              <a:t>310 – 63                  </a:t>
            </a:r>
            <a:br>
              <a:rPr lang="ru-RU" b="1" dirty="0" smtClean="0"/>
            </a:br>
            <a:r>
              <a:rPr lang="ru-RU" b="1" dirty="0" smtClean="0"/>
              <a:t>710 – 160   </a:t>
            </a:r>
            <a:endParaRPr lang="ru-RU" dirty="0" smtClean="0"/>
          </a:p>
          <a:p>
            <a:pPr marL="0" indent="0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b="1" dirty="0" smtClean="0"/>
              <a:t>610 – 90</a:t>
            </a:r>
          </a:p>
        </p:txBody>
      </p:sp>
      <p:pic>
        <p:nvPicPr>
          <p:cNvPr id="13316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505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ttp://www.gtsresort.ru/img/editor/u6(2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aznie-Skazki_zimnego_les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dirty="0" smtClean="0"/>
              <a:t>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Для школы – интерната привезли 210 новых стульев.  Для учащихся младших классов привезли 49 стульев, для учащихся старших классов 75 стульев, а остальные стулья для актового зала. Сколько стульев для актового зала привезли?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5" descr="http://www.umk96.ru/files/catalog/1269436765_98a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343400"/>
            <a:ext cx="1811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umk96.ru/files/catalog/1269436765_98a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343400"/>
            <a:ext cx="1811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67200" y="2057400"/>
            <a:ext cx="4267200" cy="22860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стр.102, N 388 (2)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Варианты 1,2 решают самостоятельно.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5" descr="http://img2.labirint.ru/books/23179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28956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Оцените свои работы.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6248400" cy="35052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Ошибок нет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отлично.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ошибка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хорошо.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ошибки –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хорошо.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ошибки –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хорошо, но можно лучше.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ошибки – стоит задуматься. </a:t>
            </a:r>
          </a:p>
        </p:txBody>
      </p:sp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724400" y="1905000"/>
            <a:ext cx="3962400" cy="2209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Стр. 103   № 393 </a:t>
            </a: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(1 и 2 столбики), для любителей математики весь номер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2" descr="http://img2.labirint.ru/books/231794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28194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3581400"/>
          </a:xfrm>
        </p:spPr>
        <p:txBody>
          <a:bodyPr/>
          <a:lstStyle/>
          <a:p>
            <a:pPr indent="14288">
              <a:lnSpc>
                <a:spcPct val="114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Окончен урок, и выполнен план.</a:t>
            </a:r>
          </a:p>
          <a:p>
            <a:pPr indent="14288">
              <a:lnSpc>
                <a:spcPct val="114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Спасибо, ребята, огромное вам.</a:t>
            </a:r>
          </a:p>
          <a:p>
            <a:pPr indent="14288">
              <a:lnSpc>
                <a:spcPct val="114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то, что упорно и дружно трудились, </a:t>
            </a:r>
          </a:p>
          <a:p>
            <a:pPr indent="14288">
              <a:lnSpc>
                <a:spcPct val="114000"/>
              </a:lnSpc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знания точно уж вам пригодились.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9459" name="Picture 2" descr="http://www.edu.cap.ru/home/5328/wipuckniki/wipu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2544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1981200" y="457200"/>
            <a:ext cx="586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5" descr="f2860cdf12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133600"/>
            <a:ext cx="22621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620000" cy="5059363"/>
          </a:xfrm>
        </p:spPr>
        <p:txBody>
          <a:bodyPr/>
          <a:lstStyle/>
          <a:p>
            <a:pPr marL="636588" indent="-636588" eaLnBrk="1" hangingPunct="1">
              <a:buFontTx/>
              <a:buNone/>
              <a:defRPr/>
            </a:pPr>
            <a:endParaRPr lang="ru-RU" sz="4400" b="1" i="1" dirty="0" smtClean="0"/>
          </a:p>
          <a:p>
            <a:pPr marL="636588" indent="-636588" eaLnBrk="1" hangingPunct="1">
              <a:buFontTx/>
              <a:buNone/>
              <a:defRPr/>
            </a:pPr>
            <a:endParaRPr lang="ru-RU" sz="4400" b="1" i="1" dirty="0" smtClean="0"/>
          </a:p>
          <a:p>
            <a:pPr marL="636588" indent="-636588"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прозвенел звонок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Начинается урок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тихо вы садитесь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работать не ленитесь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4" descr="http://www.svschool2.grodno.by/kol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8000"/>
                </a:solidFill>
              </a:rPr>
              <a:t>Урок прошел удачно.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8000"/>
                </a:solidFill>
              </a:rPr>
              <a:t>     Я доволен собой!</a:t>
            </a:r>
          </a:p>
          <a:p>
            <a:pPr>
              <a:lnSpc>
                <a:spcPct val="90000"/>
              </a:lnSpc>
            </a:pPr>
            <a:endParaRPr lang="ru-RU" sz="2400" b="1" dirty="0" smtClean="0"/>
          </a:p>
          <a:p>
            <a:pPr marL="371475" indent="-371475">
              <a:lnSpc>
                <a:spcPct val="90000"/>
              </a:lnSpc>
            </a:pPr>
            <a:r>
              <a:rPr lang="ru-RU" sz="2400" b="1" dirty="0" smtClean="0">
                <a:solidFill>
                  <a:srgbClr val="FFFF00"/>
                </a:solidFill>
              </a:rPr>
              <a:t>Мне было трудно, но я </a:t>
            </a:r>
            <a:r>
              <a:rPr lang="en-US" sz="2400" b="1" dirty="0" smtClean="0">
                <a:solidFill>
                  <a:srgbClr val="FFFF00"/>
                </a:solidFill>
              </a:rPr>
              <a:t> c</a:t>
            </a:r>
            <a:r>
              <a:rPr lang="ru-RU" sz="2400" b="1" dirty="0" smtClean="0">
                <a:solidFill>
                  <a:srgbClr val="FFFF00"/>
                </a:solidFill>
              </a:rPr>
              <a:t>правился с заданиями.  Я вполне доволен собой!</a:t>
            </a:r>
          </a:p>
          <a:p>
            <a:pPr>
              <a:lnSpc>
                <a:spcPct val="90000"/>
              </a:lnSpc>
            </a:pPr>
            <a:endParaRPr lang="ru-RU" sz="2400" b="1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FF0066"/>
                </a:solidFill>
              </a:rPr>
              <a:t>Мне было очень трудно. Мне нужна помощь!</a:t>
            </a:r>
          </a:p>
          <a:p>
            <a:endParaRPr lang="ru-RU" dirty="0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3352800" y="1524000"/>
            <a:ext cx="1152000" cy="1152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3352800" y="2971800"/>
            <a:ext cx="1152000" cy="115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429000" y="4572000"/>
            <a:ext cx="1152000" cy="115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95400" y="1524000"/>
            <a:ext cx="1152000" cy="115200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295400" y="2971800"/>
            <a:ext cx="1152000" cy="1152000"/>
          </a:xfrm>
          <a:prstGeom prst="smileyFace">
            <a:avLst>
              <a:gd name="adj" fmla="val 196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219200" y="4572000"/>
            <a:ext cx="1152000" cy="1152000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Используемые ресурсы.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2"/>
              </a:rPr>
              <a:t>http://www.google.ru/search?newwindow=1&amp;hl=ru&amp;site=imghp&amp;tbm=isch&amp;source=hp&amp;biw=1517&amp;bih=698&amp;q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2"/>
              </a:rPr>
              <a:t>http://www.google.ru/search?newwindow=1&amp;hl=ru&amp;site=imghp&amp;tbm=isch&amp;source=hp&amp;biw=1517&amp;bih=698&amp;q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3"/>
              </a:rPr>
              <a:t>http://images.yandex.ru/?clid=1874802&amp;win=42#!/yandsearch?text=</a:t>
            </a:r>
            <a:r>
              <a:rPr lang="ru-RU" sz="1400" dirty="0" err="1" smtClean="0">
                <a:hlinkClick r:id="rId3"/>
              </a:rPr>
              <a:t>пенал&amp;</a:t>
            </a:r>
            <a:r>
              <a:rPr lang="en-US" sz="1400" dirty="0" err="1" smtClean="0">
                <a:hlinkClick r:id="rId3"/>
              </a:rPr>
              <a:t>uinfo</a:t>
            </a:r>
            <a:r>
              <a:rPr lang="en-US" sz="1400" dirty="0" smtClean="0">
                <a:hlinkClick r:id="rId3"/>
              </a:rPr>
              <a:t>=sw-1349-sh-673-fw-1307-fh-467-pd-1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3"/>
              </a:rPr>
              <a:t>http://images.yandex.ru/?clid=1874802&amp;win=42#!/yandsearch?text=</a:t>
            </a:r>
            <a:r>
              <a:rPr lang="ru-RU" sz="1400" dirty="0" err="1" smtClean="0">
                <a:hlinkClick r:id="rId3"/>
              </a:rPr>
              <a:t>ручка&amp;</a:t>
            </a:r>
            <a:r>
              <a:rPr lang="en-US" sz="1400" dirty="0" smtClean="0">
                <a:hlinkClick r:id="rId3"/>
              </a:rPr>
              <a:t>pos=4&amp;uinfo=sw-1349-sh-673-fw-1124-fh-467-pd-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4"/>
              </a:rPr>
              <a:t>http://www.google.ru/imgres?q=</a:t>
            </a:r>
            <a:r>
              <a:rPr lang="ru-RU" sz="1400" dirty="0" err="1" smtClean="0">
                <a:hlinkClick r:id="rId4"/>
              </a:rPr>
              <a:t>пирожок&amp;</a:t>
            </a:r>
            <a:r>
              <a:rPr lang="en-US" sz="1400" dirty="0" err="1" smtClean="0">
                <a:hlinkClick r:id="rId4"/>
              </a:rPr>
              <a:t>newwindow</a:t>
            </a:r>
            <a:r>
              <a:rPr lang="en-US" sz="1400" dirty="0" smtClean="0">
                <a:hlinkClick r:id="rId4"/>
              </a:rPr>
              <a:t>=1&amp;hl=</a:t>
            </a:r>
            <a:r>
              <a:rPr lang="en-US" sz="1400" dirty="0" err="1" smtClean="0">
                <a:hlinkClick r:id="rId4"/>
              </a:rPr>
              <a:t>ru&amp;biw</a:t>
            </a:r>
            <a:r>
              <a:rPr lang="en-US" sz="1400" dirty="0" smtClean="0">
                <a:hlinkClick r:id="rId4"/>
              </a:rPr>
              <a:t>=1517&amp;bih=741&amp;tbm=</a:t>
            </a:r>
            <a:r>
              <a:rPr lang="en-US" sz="1400" dirty="0" err="1" smtClean="0">
                <a:hlinkClick r:id="rId4"/>
              </a:rPr>
              <a:t>isch&amp;tbnid</a:t>
            </a:r>
            <a:r>
              <a:rPr lang="en-US" sz="1400" dirty="0" smtClean="0">
                <a:hlinkClick r:id="rId4"/>
              </a:rPr>
              <a:t>=sy6CPIkNYPrZ5M:&amp;</a:t>
            </a:r>
            <a:r>
              <a:rPr lang="en-US" sz="1400" dirty="0" err="1" smtClean="0">
                <a:hlinkClick r:id="rId4"/>
              </a:rPr>
              <a:t>imgrefur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2"/>
              </a:rPr>
              <a:t>http://www.google.ru/search?newwindow=1&amp;hl=ru&amp;site=imghp&amp;tbm=isch&amp;source=hp&amp;biw=1517&amp;bih=698&amp;q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5"/>
              </a:rPr>
              <a:t>http://www.okunevaya.ru/index.php?services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6"/>
              </a:rPr>
              <a:t>http://zhivite.ru.com/kontrolnie-raboti-po-matematike-5-klass-perova.html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2"/>
              </a:rPr>
              <a:t>http://www.google.ru/search?newwindow=1&amp;hl=ru&amp;site=imghp&amp;tbm=isch&amp;source=hp&amp;biw=1517&amp;bih=698&amp;q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7"/>
              </a:rPr>
              <a:t>http://www.google.ru/search?newwindow=1&amp;hl=ru&amp;site=imghp&amp;tbm=isch&amp;source=hp&amp;biw=1517&amp;bih=698&amp;q=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7"/>
              </a:rPr>
              <a:t>http://www.google.ru/search?newwindow=1&amp;hl=ru&amp;site=imghp&amp;tbm=isch&amp;source=hp&amp;biw=1517&amp;bih=698&amp;q=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8"/>
              </a:rPr>
              <a:t>http://39shkola.ru/content/final-konkursa-minuta-slavy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r>
              <a:rPr lang="en-US" sz="1400" dirty="0" smtClean="0">
                <a:hlinkClick r:id="rId9"/>
              </a:rPr>
              <a:t>http://allmuz.org/melody/%F1%EA%E0%E7%EA%E8+%E7%E8%EC%ED%E5%E3%EE+%</a:t>
            </a:r>
            <a:r>
              <a:rPr lang="en-US" sz="1400" dirty="0" smtClean="0">
                <a:hlinkClick r:id="rId9"/>
              </a:rPr>
              <a:t>EB%E5%F1%E0</a:t>
            </a:r>
            <a:r>
              <a:rPr lang="ru-RU" sz="1400" smtClean="0"/>
              <a:t> </a:t>
            </a: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  <a:p>
            <a:pPr>
              <a:buFont typeface="Wingdings" pitchFamily="2" charset="2"/>
              <a:buChar char="v"/>
            </a:pPr>
            <a:endParaRPr lang="ru-RU" sz="1400" dirty="0" smtClean="0"/>
          </a:p>
        </p:txBody>
      </p:sp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Сосчитать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4953000" cy="45720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950 - 40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300 - 80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b="1" dirty="0" smtClean="0"/>
              <a:t> </a:t>
            </a:r>
          </a:p>
        </p:txBody>
      </p:sp>
      <p:pic>
        <p:nvPicPr>
          <p:cNvPr id="4100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733800"/>
            <a:ext cx="2895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разность чисел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76400"/>
            <a:ext cx="3810000" cy="4449763"/>
          </a:xfrm>
        </p:spPr>
        <p:txBody>
          <a:bodyPr/>
          <a:lstStyle/>
          <a:p>
            <a:pPr indent="373063">
              <a:lnSpc>
                <a:spcPct val="150000"/>
              </a:lnSpc>
              <a:buFontTx/>
              <a:buNone/>
            </a:pPr>
            <a:endParaRPr lang="ru-RU" b="1" dirty="0" smtClean="0"/>
          </a:p>
          <a:p>
            <a:pPr indent="373063">
              <a:lnSpc>
                <a:spcPct val="15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 и 5</a:t>
            </a:r>
          </a:p>
          <a:p>
            <a:pPr indent="373063">
              <a:lnSpc>
                <a:spcPct val="15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289 и 89</a:t>
            </a:r>
          </a:p>
          <a:p>
            <a:pPr indent="373063">
              <a:lnSpc>
                <a:spcPct val="15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400 и 50</a:t>
            </a:r>
          </a:p>
          <a:p>
            <a:pPr indent="373063">
              <a:lnSpc>
                <a:spcPct val="150000"/>
              </a:lnSpc>
              <a:buFontTx/>
              <a:buNone/>
            </a:pPr>
            <a:r>
              <a:rPr lang="ru-RU" b="1" dirty="0" smtClean="0"/>
              <a:t>      </a:t>
            </a:r>
          </a:p>
          <a:p>
            <a:pPr indent="373063">
              <a:lnSpc>
                <a:spcPct val="150000"/>
              </a:lnSpc>
              <a:buFontTx/>
              <a:buNone/>
            </a:pPr>
            <a:r>
              <a:rPr lang="ru-RU" b="1" dirty="0" smtClean="0"/>
              <a:t>        </a:t>
            </a:r>
          </a:p>
        </p:txBody>
      </p:sp>
      <p:sp>
        <p:nvSpPr>
          <p:cNvPr id="5124" name="AutoShape 7" descr="data:image/jpeg;base64,/9j/4AAQSkZJRgABAQAAAQABAAD/2wCEAAkGBhQREBQUEhQWFRUWFxcZGRgYGBgYGBcYFhcYHBYXGhcYGyYfFxsjGhgdHy8gJCcpLCwsFR4xNTAqNSYsLCkBCQoKDgwOGg8PGjQlHyUsKjQsKTAsLCwsLDUsKiwsLCosLCwsLCwsLDQsLC0sLCwvLS8tLCwsLCwsLCwsLCwsLP/AABEIANYA7AMBIgACEQEDEQH/xAAcAAACAwEBAQEAAAAAAAAAAAAABwQFBgMCCAH/xABSEAABAgQDBQQFBwQPBgcAAAABAgMABBEhBRIxBgdBUWETInGBMlKRobEUI0JiwdHwQ3KS4QgXJDM0U2NzgpOistLi8RUWVFV0wjU2REWUtNP/xAAbAQACAgMBAAAAAAAAAAAAAAAABQQGAQIDB//EADsRAAEDAgUCAwcDAgMJAAAAAAEAAgMEEQUSITFBUWETcYEGIpGhscHRMuHwFCNC4vEVFiQzYnKSosL/2gAMAwEAAhEDEQA/AHfBBBGFhEEEECEQQQQIRBBBAhEVWL7VSkoP3RMMtdFLSFG9LJrmNzwEWE3LhxtaDotKknwUKfbHzNgWyYWl4qQFusvLbXmuSUmxFTRR19kdoYjK7KFIp4myyBjnBt+Tsmtie/aSRaWQ9NKv6CMqa9VKvSvEA6xmcR3vYk9UMMMSyTxWS6scvq9PR48Izgay90DLThSlPKP2GLKFg/Ubq3Qez0LdZHE+Wg+6ae7/AHkiapLzZQ3NjTRKJges3X6XNGvEW03sfNcxKBwUINQahQspKhopKuBBht7q9rXZxl1qYop2WUhBdH5VKkkpURwVQX4HWIVRAIjodFXsUoWUktmOBB4uLjzHTutzBHJ+YCfHlEATCq1reKziGOU9FIIz7x5tx+/ZL2xFwurSCI7M4DY2Pujzik+GGHXlei22tZ42QkqNuNhDOmqoapmeF1x/N+i0LS3QrLv73MNQ6tovqK0KUlQS04qhSaH0U3vxjhM75cPQAQX19EMOVHU5gI+aJPGnWZjt2VlpwKKgUGlCTUjqOFDwj6Y3Zby28VZyroiZQPnEXor66Oh9XUeFDEpYUU78ZD1Jr+oP3xrdm9pmMQYS/LLzoNjwUlQ1SpP0T/rFopNRQ3EKPaTZl/A5lWI4YkqllXmZUeiE1upI4JFSaj0PzagCwm7BFXsztIzPyyJhg1QvgbFKh6SVDmDHjaLayVkG88y8lHJOq1dEoHeV7IwhW8EZTZHeMxiDjjSUOMuouG3k5Frb4OJHEdOEauBCIIIIEIggggQiCCCBCIIIIEIggggQiCF1t5vTdw+dTLNSofJaS5UuZNVKBFKfV98UP7eE3/y5P9ePujo2N7hcBSI6aaQZmMJHYEpxwm5+U+TY5PN/RmENzCBe5Io7c69+thah6R1TvqmyP4A2PF//ACxQYntW7O4jLzDrDbAbQ42opXnKkruOA0PxMSYI5GyA2K6Ow6qLf+W74FX09hTbt1Ch5igJ6HnHhnDG06IHnc++J4UCKg1HMffHKM4g97SLHQpLVVtU1oiEjg3pcrHuJoSORMX27baFqSmZ3tnW2kLbZWM6kpqU5wo3uT0EU0+mjqx9Y/Yfx5xXTMg2tQUpCVKFgSK0F/vhf4Lpx4bHZSeei54LAaisbEDa99+wv9kyMR3xYegmjq3lVFQ02pWo1zGiaDxjQbO7SsTzIdl1VGhSbLQeKVJ4GE022E+iAPAU+EcWFPSr3ymTUEPaKSfQdTxStP2/DWEdb7FM8EugeTJvryr/AD4LLHHmY7MelrfDVP8AjJb2secl8JeCPytGq3slyyqU+qCPOO2xW3jWIpKaFqYbA7RpWo5qT6ya8dRx4VXu/vH8y2JRJ9Crqx9ZQogH+jU/0h0io4RTVMOItiN2kfqHYdexSCS2U3SjBpD5wJSEMtLZSGgUpUAkZaGg869TyjBbAbOPIdbfKG1MrSb5kkjWhobgginmYYb6+Eeg1U4ibdKBCa2obCz1PQcq5e23mVCgKU9Qm59pIr4ARittscmpktSba1remVZQMxACfpGgIABpfoDFo44EgkmgAJJ5AaxX7ILLLM5jbqb5SzJpOpJVkBHM17unBfCFlF4lRLmeSQP4Fa63wqaHKwAE6d++q6zu3wknEYRKPNyjLADSpxSC4S4KF0hOiDnKqm9+WsMXZjd5KS5EwSZt9QCvlLyu1Ua3BRwSOVPbCllcDR8nS26kLNysnitV1muoudRTQaRf7Ezj2HFSWnSuXNaMuDMEqNO8hfpJAI9HTXjDiSdkbcztlVqOb+rl8KMa6/BMPbTYtM8hC21lmbZOZh9PpIV6qvWQeI6+IMbYvbRUwtcpOIDM8yO+39FxPB1o/SSdelYqZjbqYV6ORHgmpH6VR7ordj2F4li6pp5WdEinIg2FXnASrQCyU1tz844w1jJn5WAprNRSQszvITWgggiYoKIIIIEIggggQiCCK/aHGkScq9MOei0gq8T9FPiTQecCErt8e892UmmZaVdLZT331IyFVFUytjOkgHLVX9JMaHZ2Rdn5dL8vjMypCv5KWCkq4pUOzsocvsj50mcRM3OKdmVH553M4oG4ClXpWtABYcgIdew+FIwpZUytxQWKLSpXdWK2VlAoFDgepHGO8cDpAcqw5wburnE9zpmXw+9iEwt0IyZi2z6IJNKBNNSeHGOP7SQ/49/+rZ/wxv0Y2yQDnpXgQajxjonFGj9NMcxI9ugPzXaOtkjGVkhA6B1vuvnWbknpObXJzVC4LtrAoHkHQgU16dCOES0STh0Qo+Rhs7wNlmcTlaJcSh9qq2HAoJKVgWBOuU2r4A8IXmz+Ol1K23wG5hlWR1NRSoNMwOhrQ6HhEoVz2Nta/dNP95p6aEDKH25J+vXzX5hbcw0aZKp9UkDzBJi7iKvEmxqsfH4RHXjzY0Cj5U+JiHPUPntcbKp4libq9/iPY1p7X189SqzGEUeVbWh8bCIzDIUaH8fj7464hOdqvNSlqc4jocI0jVjnMsRul0M8lPIJIjZw2PyU0SCRw9v45Xj32SBwH4/VEBThPE/gRyemEpupQT4kDrxjYyyO3cVIkxGtm0fM49sx+ittiZhCMbdWSEoTJKUo6AAONkk+QrC02hxlM7iDr66pbcc4UzJbslNtKhIESMbx0ped7FYIdYDSikn0c6VKA8cgHgY1W73Z91nMp5pvIoBSFHIpYNtCKkJKTXXh1heylDKl9SdyAB5Df5/RMxN4dO2+9vVaPAsHRJsZG1qUknMCqmpA0oLA6xJJj04upjm4sJBJNAASTyA1hLVzmZ9hsFacIojTRZ3/AK3ant0H57qnx9tyYW1JMH5yYNFHTK0m61HpQHxpSLjbZ1tT0ph7KQGJJtK1DX5wpytJN+CaqPGqhEfdut1a358Scw/2pLbSkdkEpbRqB2jqSSVC5A1Sb6xClZR1CnVzCSl91xTjiTqkq9FHglNuXK0TaNlRHMWEWYB/5OP2A0SHGqwOaSDvoPJSP1/j8cTE1tNABEZhNT74lxzxKS7gzopHsxS5WPqDzoPIb/P6KFjM72Mu65xSk0010Tr1IhobA7NiQkGmiPnCO0dNLqdcuuvOlk+CRC3k5IzWISktqnP27vRDHeSNbAroP9IdUTcMjyxFx5UzFJc0gYOPuiCCCGaUoggggQiCCCBCIRn7IfawlTUgg2ADrvUmobT5XV5phz4ziyJWXdfdNENIK1eAGg6nQeMfIk/OuYjPqccUErmHNVVypzWSnoAKJ8AI2AubLK0O7rDKuKS/LFbbiMyFraJSCm9lkUoRXxoIbMmzVQ5CKDZLCXZWWDLqkqKSqmWtMpNaX41rGslGcqepufuhk93gQ25KgzyWXaCCCFCXoMJ7/wB0xD+dP95UOEwq8O2I/wBpYpiSe3Wz2bte6nNmzKWKHvDSnvjjPPHTxmWQ2aNz624UiCIzZmDkfdfjj6U+koCl7kDnzj3LEOCrZCxWlUkEVHWIrG7tlvEX5R1a3Q222tKvQNVUqKAm140LWCtyqQ20CE63NTVRNb+QiSwCSBtQw3advVR6mlEDb3uVWLZKdRy/VFTtBNraYK2zQgjgDY249aRopwVT7PfX7vd1igx5rNLOjXu19lCPhGoKiwEF4v1W0wPdY1My7Tz0zMntWkLypUhASVJBIsm/sjvj2w2EYbLrmX2FOAAJopa1Faj6IF6AmmugvGh3aTXaYTKHNmo3lJ/MJTTypTyik35f+FH+eb/7o85bV1U1eKeSV2XPbQ20vbhXIRsY27QEnMOkUz09lU2WEOVypbT3UZR3E3FxQUJOpNYakhJfJ2EMhRVkFKmlaVsLdLeUZpgnKn80fCLrCHqpIPA+4/rj0vF6B1NSl8brgWHpssUdM2apaXnQagdwp8VW0si6+wWmSkFZAUSaURxoOJMWsEUljyxwcOFbXtDmlp5W0wPaSTlJZqXaS4ENICR3QK01Ub6k1J6mOGO4zJTae+lwLA7qwkZh01uOnWMlBE//AGlOenwS12E0zxlcDbzXNtnKTevI6WHThHSCPLi8oJ5An2CsQXvMji47lTaenZTxCKPYK63YS6VTk7MKp3ezl0GtaZU53eFqlafMGGbC73YpJw1txQop5TjpvWudZIOpp3aW6RsWZop6jlBD7Qtp5nU8w91psCOLaa9fT5qtTt8V5eOVZwRzZmArTXlHSLbDNHMwPjNweQoZBGhRBBBHVYRBBBAhJP8AZDbXUS3INquaOvUPAfvaD596nRJ5RgNidj2pxsudqtDja6EAJIGhSocf9IZG3e5B6ZmXJth4PKcUVKaeJRwslDidANACBSgvGYwNxnDXFNzDD8m4shJ7UlbRKb1S4BTjr74k04aXe9stX3tot9JNVUOQp+qOmJ4y2wO8aq4JGp+4dYweL7yTm7DD0hxZPedI7g55RxA9Y26GPLIU6tIUaqWoAnW6jc++J7IBVSFzj7rfmoggLzmfsmPKulSEqIoSASOVRHWPxKaCg0EfsJSbnRLygxk92f8A4vi/84n++5GsMK/B9u2cMxXElPIcX2jtBky2yrWTXMoetCvFoXzUUkcYuTaw9QmFAbSXPRaPapOTH2ib9rKKSPq5FKUSedcvvj3iqbp9kZTafefLzc7JPNodbDBcDhUE5ilYFhlUaixt1iwd22lHkgpdCSDosFJofcRE/CQ9mFtilFnDjyP4W2IsLmuy6rvMCqD4fj4RUTDeZCknQpI63EW6HUrTVKgoGtwaj2j8eMVkbtVfbcFbfcrNZ8JQmhBbcdQa8Tmz16WWB5GNRtFs4zPMFl8EoJB7qikhQrQgjlXjURidySiGJtutkTJoDSozJFTpW9BDJjyzFM0GISFhsc17jvqrxGczAeyT2L7pZ2W70jMdsgD97doFeAPon+zGYa2pek3CmblXELpSlCknqM3C2orH0RHlbSTqAfEAw3p/ayrbEYagZ2keR/notmtyOD2GxCQyNu3HCkMSbq81hqamtKDKk1jxiW0WIssqdckiygEDM4FJuo2ACiCrTh7ofqUACgFByEKbf/idGZZgH01qcUL6IFB0N1H2R2ocTZV1LIWQgAnkk6DXsu76ue183yCX7O2868tKGygE8kD2kqrQCLrDWZ5byC5M2zVUkC1BqBYagRltlEO9rVumW2eulPjWGRg7VyrkKe38e+L7JSU0NDJOWa2sNOug89VpTSzTStaXHfr0VrFXtO9kk3z/ACZHtt9sWkZ3blX7mSj+MdbTTiRWpp1tFNgF5Wg9QrBUOyxOd2KauxobGHyyWlIUlLLYqg1TUJGa/wCdXW8XMI9zZaewlwvYa6Vt6qbNCVUJsUGy7cRRV7RtNjd7TE4Q0+Pk8xplVZClVpRKjofqmh8YQYhhErC6aI527nqPMfdVaKdjxot6DEuXnTYKv1iHEuRZ+kfKOOCPqf6prKd1r79Lc3C6SWy6qdBBBHqigoggggQiM/t8Whhk2p5CVpSy4cqgkjNlOWma1c1KdY0ELzftiYawdxFaF5xtulK1GbOfCyNekYLgN0L53wCScW6C0sJKbkk3p+bqoQ0dmmCqZbB4d40t6I/FoXmyeHBa+0DlCg+iNaHmTahhq7FsVcWvkmntP3D3w8g/tUj39e/otJnZYyVroIIIQpKiEjNbOifnp1aXMiUvqp3ak1J6imkO8awp9kEkvz1AT8+r+8uNmpvhEbZJ7P2sqz9rP+X/ALH+aOD27Vd8jySKfSSRfyrG/IpBG6tv9BAePmVhcJ3dYkCVSuVRSKlKHUg2+oumfyBjk7jcxLO9nPMqbNaXSUm3GhsocbQz8BxUyz6XBcaKHNJ1+/yhpT2GszCMrzaHU8lpChccARa0YSDEcPjY7bQ88pNbm5xCpufSg5swZWCNKUII8anlwhrQutqt3zmFOjEMIBCUV7eWqVBTdaqKQakinDUUBHERLw/b6bfaQ61hqlNrFUqEy1cfo25U5iKJjeDVU9UZoW5g63IFrC3JCxC9kbA0nZbqMON8uHdspouLASadpkJbUagWKSTTqQBY9K1u1mMYrNSymWZEsFdlLL6FHIdUpploToTyrCsmN2WIoFTLKN6d0pUfYDBh3s1nY51XcHgAj48rLqlv+Er6Hw3ayUmKdjMNLJpQBYzXsO6b1rwhHb6sWL2KKRXustoQBfU1Wo0PHvAVGoSIyU7s5MsVLsu6gJNCpTagkH86lPfFeDe94dYdgMdFP4zX30sARtfm/wCy1dLnFlqtjpDV0OfVKB/3fZDDwxrK2Ot/u93xjLYDLN9mjsRQLp+cTWlzxINY2aU0FOUPsfk8Glipxzqbdv8AX5JrhUd3Of00X7GU2zmCl+RoK0ezU/MLfuoTGrjI7WKKp2UTwSFr4+B9yRFdwuMSVTGnY/hMa8/8O70+qYeG4+29YHKrkfsPGIG0mw0tOglacjv8YgAK6ZuC9KX90ZOLvDdqVt2c76f7Q8DxizVns/JEfEpD6c+h59fmqW+AtOZir5LHcSwSiXh8rkxYKr3kCp0OqfBVRagMOLZLbOVxFrNKuVygZm1d1xFfWT9oqDwJjLSc+28mqCDzHEdCIy2L7u0hwPyCzKzCSSCkkJJpyHo8jS17iEFM6KCZxezK87m1viOO+iy2oP6Xp4QQo8A3wPSi0y+MtFBvSZQKpVyzJSKeaeluMNaTnUPNpcaWlaFCqVJIUkjoRYw8a4OFwV3Bvsu0EELfenvImcJeY7JtpxlxK82YLzhaToFhWUWUDQpJ7qo1c8N33Ow682CyAmDMzQTYa/CEb+yDxE0lWq6lxw35AJFU+ZoepiTIfsgGVU7eWcSbVKFJWOpoaGMDvP2tbxGcS4xm7NLaUAKSEmuZRVYE11EViFldUYi2SoZlY29huNrbjc6rucoZYLlsg00aqFQ6nXvGhBtWmlOl6EQ2djGKMqV6yvckfeTC62dWSwKt9mRY93KFclDjDWwFnJLND6tf0r/bHoVSRHRtaOfRLqt1o7dVPggghIla/RGY3NYel44qhY/9SKHiD85cRpxCn2OwWem5mdalZky8uZg9upJoo95dAml60rxAvGklQymYZZHWA5U+hBLjZMPH8MLGYOaJBUFDiEgkkezSKARD3i7FSeHyBcT2y5lawlDi3VFalLqVFVKA92vDUjnEwQU+JR4jH4sYIsSLnm3KuFA9xDmni33X7DV2Uni7KNk6gZT/AELfCFVDL2D/AIGn89f96O6xiYBiB7q/cQFAggEEEEHQg6gwq9kpQyk5iEiK9my6lxkUNEtPgqCQTqAbeIMNaFxts4G8XYKahbko4kkcQh1KhXwqfbGzGZ3ZVWpBdtleQRnflq/XV7fxyjojE3B9KviK/dEo0D+CFDyK9IjC7U7rWXldtLJQ08L5Cn5lw8ikegeo53HESpLedLKm1yrh7NSVZErP72pVqiv0b2va2sbGIWrHdwj3mFKPBM/bFp5stPNiq2z7lJOhSa6iNFFnt1sqZxkLZOSZa7zSxYnm2T6p9ladYWKN5SkDI6we0T3VUVl7wNDalvCFuKMnq5BJvYWVowyuibGWv0K3cYXeI6pl6XeQRmotNCK6EE+3NSD9tFP8Qf0x90TNm8VZxbEpZl5gdmEv1SpVQczdjalCMtQYXwMmo3f1D26NBJ24BUurqoZYixrtTbr1VVhe1TblEufNq6+iT0PDwMXgMc9tNyrzGZ2Sq81r2f5VN9B/GAe3oYwuG4+6waekkfQVW3hxEXLDcfiqmZgbjryPMJAQW6FMJl9SDVJII4iN9gUwp1hK16mvSoBoDCtwzHWn7A0VxSdfLnDXwdjJLtChHcTXxIqfeY74syCaNr7Am+6g1hGUKn3hZBhkyVpCu5QVAJClEAG+musa7dLhpl8GlEkXUguG9f31RUPcRaMRvLSVyiGEmipiYZaHAEqVWhPAW1oYcMpLBttCBohKUiutEgAfCErGhos0WRS3yX7rjNTdLJ9sK/fhhfa4b2gFSy4lVeOVRyq95HshlTrVFV4GKnHcOExKvMn8o2tH6SSB7483rK6ojxMPnP6HbcW7eYTZrQWaL5IjpLoUVJCfSJFL0vwvwjy42UqINiCQR1GsScMkC84EBSUk86+7mY9PYC4gBRVv8IQ6pCUvU7QmlRetbAmnHwhsNN5UgDQAD2CkLvZiUJeZSpWcpNSo2Jy1PDwhjQxxR1sjOg/n0S6tdqAiCCCE6gr9EZHc84ErxQqIAExUk2AFXLk8IkbR7wJWTCgVhx0CzaLkmuhUAQjzvbSEzKdvOPOIaKkpdWpa0hRyCp1VzpWkQsQojWU7ob2vbXyN0zw9rg64G+y2WO46cXxZJQVGVl/RqLHLqrxWoWrwEaeK7BMERKt5EXOqlcVHmenIcIsYlU8DKeJsTBoArpSwGJnvbndEbrYzHW22A25VPeUQo+jc+6MMlNTQRboTQAcoY08Alvdca+zmBhTTQsEVBBB4i8KLe5PIZxfDluKCUdm+CToM1hXpUiLjDsYcYPcVb1TdJ8uHlGN3hYmxiGL4e0/lQhCVdtmXlRlJzUzVqKhPQ3HONJ2GkBmOobr8NUgfCQpCNuJIkD5Qi/MKHvIoPGsWOI4ilphx6oKUIKrXBoLAeJoPMRPnZDBHGSyTJISQaFKmkqSTTvJULhVhfpCZOJvGVckWwt9IeohaAVApSScopWxICgK6GImGY+K4PDmFpG1xuuEkGTlZp54rUVKuVEk+JNTH0fsBNrdw2WW6SpZRSp1ISSE/2QLwn9n91U7MrT2jZYaJGZa6A0se6iuZRp0p1h9SMmllpDSBRLaUoT4JFBp7Y2cbrhO4EABdoXc7hDcvtE2XWUOMzzZ9NCVAOgUJFQb5kAk/yhMMWMXvSBTMYJen7pWfatmItWzxKeRvVp+ixTGz1sP90pP/AIVj+qR90dpTZ2WaWFtS7SFjRSW0pIrrcCLCPTaMxAEeSNkmkIYHE30tc63TvQKTIsVOY8NPGIeJ7FyUySp6VZWonMVFAzE8yoXMWylJbQSohKUgkkmgAAqSTwHGsYKc3jvuqzYfLtusaB15a2+0PEoSE1yDTMaVvS1z6rhdCKKnEQ33J6n+aBQzmkdoF+z+4zC3CClpxkgk/NurvXhReYADhlpHUboJf/ip7/5J/wAERpLeg60+23iTCGG3TlQ+2srbSvglzMkZa+tp76MQGGS5uZY2cFipLdPLNvNOl6acLSw4lLr2dGZNaEpKesbWCCMLFrLnMNZk09kVRi5ivnmqGvP4xTfaegzMFUzcaO8uD8dPVSIXf4V80709iHZKaceCay7y1KSpIsgqJJbVyPLmPMDN4FgxmFGiwkJoT63QgfbDt3l7ZrlEKamJBL0u8ClK+1OQngFJ7KqFDWgPgbWQ0vPKaczt925oK1sfonmIfez9VJNC11S3QcgjUeh0I5WsgAOidGxMt86Tc5EUqaVJNtedAffGsnMRaZGZ1xDY5rUE+ypv5R89/wC900AoJeUgKpUI7taVpcX4njFU68VGqiVHmSSfaYfVcomlzDZQJacyPzE6J1Y7vZlWLM1mF39GyBTmo635Awu9oN5E3NVGfsmzbI3UW+srVXw6RWYRsw/M0KE0R66rJ8vW8o3GD7DMM0Uv51fNQ7o8E/fWI1gp1LhhfqB6lYrA9lnpo1Ayo4rVp5esfDnDMwnCG5ZsIbFOZ+ko8yeP2RMAj9gVkp6RkGo1PVEEAETZeSpdXs++OscTpDYLvJK2MXK9STFBmOp06CJUeXHAkEkgAak2A8+EZGd2nmJxamMKbU6oek7Tup8Cqw8T5AwzfJFSR3ebAdUkllzOzOVntDtMGCGWU9tNOGiGk3NToVAaDjTj4XjMSOzDkrijXy0IecdZU84hSUqSCpRGU1FCbagUFbVpWImyu3LeGOOKdk3HZskpccceooGt0hJaJR1qSTTWLqR2v/2piKnwyWgiXDdM2e/aVBzZU0106RW56yrnqQAy0QB1uNTxzslVbJ/Ycb6pnyGHsJbHZNNpSb0S2lIvrYDX7omIbCdAB4Cnwih2bnu8Wjxunx5ecahvD3FaJPnb4x3BulMTjK24UeCJf+yXOQ9oiFMuBteRZAVax6iuukbhpOwXUscOF2lynMM9adOPvjI71cUSibwx/s3VtS63FuKbbzBIUEhIpUUPdJvoOekahKgRUGseo5yMD2ljtiCD6reOUx7L8wLaSXnGwuXdS4KXAspP5yTdPmI0UizQVOp+ELnGtjgp35TJr+TTaa0WkDI5UiqXU07wPOlfGkZrEN+8/KLLEzJs9qgAKOZYCremALUOtor1BgEdJUmbNcD9IO4Pf7fsmIqRK2w3Vxt/PKm8XTIPOUlkNJeDSe72yz9FZ1WAKnKOvlbISAAAKAUAA4DlTgPvhFbX7ZOYjOiaUkNLAQkBBNsmhBN63h44AkvBQUfRpela1/0izlMqO2Rx6W+a8zsih5tTbqQpChQg6H9dtdeMWG6Z5xLc1KrcU4iVdS20VekltTaVBBPECtB06aWmFYIkud85gBWlLHlXnEfYr+H4v/1Tf/10Rhcat7XWA36rYwQQQKAiOb7WZJEdII5yxNlYY37EWKyDbVZzFsJbmWlsvoC0LFFJPxHIg3B4R867f7t3sNXnHzkupRCF8U8kuDgeuhpw0j6enmqGvP4xXzskh5tTbqQtCwQpJuCDwjziCrnwWqdCdW31HUcEdDb8FTCBI26+WNmsGamXMi3S2q2UBNc/MAk2PkYYeH7KSzNMrQUR9JfePvt7oz+8Hdm7hy1PM5ly1QQsek0SbJXxsbBWmmhidsjtcHwGnjR0aHQLH+Lpxj0SmqYqmMSRG4P8se6l0LomuyPb73BWoAj9ggiQni/UoJ0FYktSB+kafGJ+EbTKYsW23E/WSAqnRQ+2sauS2wklCrmRk2r2gSlNSaDv6a86ax2YYxuLpfUzTs2bp1GqyKGAgWFOpjNY9vBl5aqUntnPVQbA8Kr09lYfLbgUAUkEHQg1B84ose2aw+Z/hTLCifpKypXan0xRXAcYkf1ZtZjbJK6oc7zSjwfYuexVYcnyZeVB/eU1SpdK8Dpw7yvIcYaGA7PMSTIal0BCNTxKjxUom6jGGxLdnJtHNIT8xLKrmypKnEaAW9FVaV1UdYzaNosUkZ2WYcmu2becbSCUhRKc6Qr0k5knvU1ik41hOI1d5HyXaOLFo+9ystdbUhX+9rdr8oSqblUfPpu4hP5VIHpAcVj3jqBXB7sDRUwONEW42Kq214x9GQn94+xSpJ8YjJIOWpL7YuBX0lga5VXzcjfTRbgOL6CknP8A2n/5P2+HRR62nMsTg1azY5nNON62zKt0SaV84ZsLrdfMofKn0E5ezF7UGY3Cuoy0pXgYnY1vkw2WWUdsp5YOXKykrvUgjNZJuOcXZg0S3D2FsWvU/hbeMFtS5WaX0CR7B+uIUrvZmnl/NYRNFuiTmUQglJpdIUnKrpRXsiqY2yZxB90thbawRmacAStJAANRXgbV6eETMPmjfKQ1wJttdTJQQFYy82WzWthre1ONb2i8kZ1DzaHG1BSFgKSRoQYUu8rajsmxLNmi1iqyLZUXt0KunCvOLzcjPqXJOtqNQ073egWmpHhUE/0jG9aWl2m/KjPZ7uZMWF5vk2ZD0r8pSB2jHpHiptRAIPPKogjxPOGHHCdk0vNrbcFULSUqHRQoYgrk12U3XyqlBsaGkfSex35X+j9se9zUxmkX5J4ZlSrzjSkKFR2aiSixF0nva8osp3dtRwqk5t+USr0m28q0V5pC6lA+qLcgLxunkFQI2uaRvb5K8wxYClEkABJJJNAAKVJ6RQbvJ1D81irrSgttc0nKseirKyhKsp40I1EcnN2C3aImcRmn2Se+13Gw4PVUpFDStKxtZGQbYbS20hKEJFEpSAAB4CMLhI8ONwu8EEEC5oggggQvDzeZJEVRFIuIgz7V83PWKl7TUHiRCpbu3Q+X7H6qRC6xsoL7CVpKVpCkqBBSRUEHUEHUQgt4+7ByRWZiVClS9c1qlTB1udcnJXDQ8z9AR+LQCCCAQbEHQg6iKjhuJS0EmZmoO44P7913c0OSE2R2uD4DTxo6ND/Gf5vjGpjO7zd1ypVRmpJJLNaqQmuZk11TS+Sv6PhpH2R2uD4DTpo6ND/Gfcr4x6jR1kVXEJYjp8x2KY0lWSfDk34PVaqM1vAmsknl9daU+Qqo/ARpYwm8l+q2GxTRSqcaqIA8rRLUqsdlhcf5qthu2StvDkDMqi1LWBW1zQUA0095jSREwmU7Jhpv1G0J4fRSATbreJcP425WgJM0WFkRjVHttpJNsGnZgHWoqlLjhtwJFB5Rsox270dvtFMOUSoNpdoeVMrYIretKi3Mwnx6XwqCQ/8ASfoVq/gd064/FoCgQRUEUIOhB1EfsEeErdLtG5xsOupEy+mUWrMJZCikBR1qqpqkcLV689RgexEnJgdhLoSofTIzL8c6qn2ReRkU7burmphlmULqGF5CtLzSSVAJKhkcIsK0qCdIcsmxDEf7bXF1hte2m2u1/quR8OPU6LXUhJb5GRJ4lLTbQIUtNV0JAWW1AUJHrJIB6AQyf95Zr/l7n9fLf/pGI3l4PP4p2Ibk+zDWY1U+wSSqlqBdtB7YcYHh9bS1jZHsIbrc3HTz62XKSaNzbXCTk7OLecU44aqWSSephv7ikn5NMmli6ih4GiDWM/ge5WZcUDNKSyitwkhxZHTKco8SfKG9gWCNycuhhkEIRXXUkmpUSBck/ZF9cbpfNI0jKFPggj2y0VKCRqY0UQarJ7v1BraDE2gpXzjbTtOFe6VezPaGpCq2abCdrJ4DQSyfgzDVjdMgLCyIIIIFlEEEECEQQQQIRHl1vMCI9QRo9jZGljhcHQrI0VOpNDQx+RMn2vpe2IceRYhRuo6h0J42PUcfzqp7HZhdEJjejutLZVOSKSBXM40mtUHUuNgcOJHDUW0c8EZoK+Whl8SP1HBCHNDgkFsjtcHwGniA6NDwWAP73xisxRv5TjLTWoSpsHQiiRnXb21HQxtd6O6zNWbkU0WO840m2an5RsDRXNI11F9Vns5OTJnO1YaL75zfRKqKWKZjTQ669Y9Sw/EYKuMTA2A/UDx5/lbS1L3RiN/XfqE7SYocU23lGKguBavVb75PSoOX3xFk92eJT1FT8z2DZAPZoufApSQkGnElR6RvNnN3ElI0LTIUsGvaOUWseBIonyAjSv8Aa6kp7ti989tvjt8LrS7jsFg5OZxSfvKSwl2jSjr3I2zAEX52SY12wW7cYctx5bynnnAQo0ypoVZjQXJNRrXyjaQRQsS9oquvBY42aeB+fxZAbyURxmpxDSczi0oTYZlqCRU6CpNI7RDxjC0TLDjLgqhxJSeldD4g38oQsy5hm25W6pJ/eXhzNc002SCRRFVmo1HdBjAbFTKywXzZx51x0kEm6ldfClOkK7HMGclJhxh0UW2og8iPoqHQihHjDZwCWySjKbWbTWgsaip+Men4dhcFE0vicXZra6bdrear+KzExgd1vMMxZLoobL4jn1EWEYVDhSag0poRrGowvFw4nvekNaaHrDZpul0FRm9126soI4GZHKPCpg+EbqTnCkLWBrGhw+SShIOpIF/HgIyRMbWX9BP5o+AjIUimOYlLDZ7/AM3T/wD06fgzDThQ7Ez/AG+1WIrTQpDakVTcdxTaRfn3Yb0bqeiCCCMLCIIIIEIggggQiCCCBC8uIqCOcVplVcjFpBCfEsIhry1zyQRyF0ZIWqqLChwMfnZHkfYYtoITn2UhvpIfgF08c9FT0jhLSLbWbs0JRmNVZUhOYnUmguesX8fhEcT7KECwm/8AX/Ms+P2VPBFxkHIR57FPIeyOJ9k5OJR8D+Vnxx0VTBFqZdPqiPwyqeUcj7K1PD2/P8LPjhVcEWfyNPL3mPJkU9fbHF3svWDYtPqfws+M1JvfTsSuYSibYQVLbBS6E6lsVIXTjluOdFDlELBMdamkVbNCKZkGxSeR5jqIeBw9PMwv9td0KXlmakFhibBrybdNanOALE3vS/HnFowqCsgjFPO0WGzgfkR9EtrqdlSLg2IVDX8fb+OcXeBI7ijzPwH6/dGMw3HF9oZebbUxNI1QoZQvqiuoPvrasbfDlBDKSohINTVRAFzbWHABBVfZE6OTK4aqdBGaxbeJJS6a9slw+q0Qs+0d0eZiFLYpiuIj9wyfyds6Pv2tzSFCh8grSOtlPZA92wWqxDEG2Gy46tKEJFyo09nM9BeKqa2inccAYwwKl5QUS7NrBSXBShS0Neel9KlPGds9uXaSoPYk6ude1oonskmvBNaq87X0hjtNBKQlICUpAAAFAALAAcABGwFkwhh8PlVGy2ycvhzCWZdAAAGZdBncIr3lqAubnoK0FIuYIIF3RBBBAhEEEECEQQQQIRBBBAhEEEECEQQQQIRBBBAhEEEECEQQQQIRBBBAhEEEECFntsNh5bEmsj6aLT6DqaBxs3oQriKmuU2hdt/sfFuKrN4g44KiyUGpFe8KrWQPYYIIyiy22zu6jDpKikMBxYp84784qo4gHup8gI19IIIwhEEEECEQQQQIRBBBAhEEEE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9" descr="data:image/jpeg;base64,/9j/4AAQSkZJRgABAQAAAQABAAD/2wCEAAkGBhQREBQUEhQWFRUWFxcZGRgYGBgYGBcYFhcYHBYXGhcYGyYfFxsjGhgdHy8gJCcpLCwsFR4xNTAqNSYsLCkBCQoKDgwOGg8PGjQlHyUsKjQsKTAsLCwsLDUsKiwsLCosLCwsLCwsLDQsLC0sLCwvLS8tLCwsLCwsLCwsLCwsLP/AABEIANYA7AMBIgACEQEDEQH/xAAcAAACAwEBAQEAAAAAAAAAAAAABwQFBgMCCAH/xABSEAABAgQDBQQFBwQPBgcAAAABAgMABBEhBRIxBgdBUWETInGBMlKRobEUI0JiwdHwQ3KS4QgXJDM0U2NzgpOistLi8RUWVFV0wjU2REWUtNP/xAAbAQACAgMBAAAAAAAAAAAAAAAABQQGAQIDB//EADsRAAEDAgUCAwcDAgMJAAAAAAEAAgMEEQUSITFBUWETcYEGIpGhscHRMuHwFCNC4vEVFiQzYnKSosL/2gAMAwEAAhEDEQA/AHfBBBGFhEEEECEQQQQIRBBBAhEVWL7VSkoP3RMMtdFLSFG9LJrmNzwEWE3LhxtaDotKknwUKfbHzNgWyYWl4qQFusvLbXmuSUmxFTRR19kdoYjK7KFIp4myyBjnBt+Tsmtie/aSRaWQ9NKv6CMqa9VKvSvEA6xmcR3vYk9UMMMSyTxWS6scvq9PR48Izgay90DLThSlPKP2GLKFg/Ubq3Qez0LdZHE+Wg+6ae7/AHkiapLzZQ3NjTRKJges3X6XNGvEW03sfNcxKBwUINQahQspKhopKuBBht7q9rXZxl1qYop2WUhBdH5VKkkpURwVQX4HWIVRAIjodFXsUoWUktmOBB4uLjzHTutzBHJ+YCfHlEATCq1reKziGOU9FIIz7x5tx+/ZL2xFwurSCI7M4DY2Pujzik+GGHXlei22tZ42QkqNuNhDOmqoapmeF1x/N+i0LS3QrLv73MNQ6tovqK0KUlQS04qhSaH0U3vxjhM75cPQAQX19EMOVHU5gI+aJPGnWZjt2VlpwKKgUGlCTUjqOFDwj6Y3Zby28VZyroiZQPnEXor66Oh9XUeFDEpYUU78ZD1Jr+oP3xrdm9pmMQYS/LLzoNjwUlQ1SpP0T/rFopNRQ3EKPaTZl/A5lWI4YkqllXmZUeiE1upI4JFSaj0PzagCwm7BFXsztIzPyyJhg1QvgbFKh6SVDmDHjaLayVkG88y8lHJOq1dEoHeV7IwhW8EZTZHeMxiDjjSUOMuouG3k5Frb4OJHEdOEauBCIIIIEIggggQiCCCBCIIIIEIggggQiCF1t5vTdw+dTLNSofJaS5UuZNVKBFKfV98UP7eE3/y5P9ePujo2N7hcBSI6aaQZmMJHYEpxwm5+U+TY5PN/RmENzCBe5Io7c69+thah6R1TvqmyP4A2PF//ACxQYntW7O4jLzDrDbAbQ42opXnKkruOA0PxMSYI5GyA2K6Ow6qLf+W74FX09hTbt1Ch5igJ6HnHhnDG06IHnc++J4UCKg1HMffHKM4g97SLHQpLVVtU1oiEjg3pcrHuJoSORMX27baFqSmZ3tnW2kLbZWM6kpqU5wo3uT0EU0+mjqx9Y/Yfx5xXTMg2tQUpCVKFgSK0F/vhf4Lpx4bHZSeei54LAaisbEDa99+wv9kyMR3xYegmjq3lVFQ02pWo1zGiaDxjQbO7SsTzIdl1VGhSbLQeKVJ4GE022E+iAPAU+EcWFPSr3ymTUEPaKSfQdTxStP2/DWEdb7FM8EugeTJvryr/AD4LLHHmY7MelrfDVP8AjJb2secl8JeCPytGq3slyyqU+qCPOO2xW3jWIpKaFqYbA7RpWo5qT6ya8dRx4VXu/vH8y2JRJ9Crqx9ZQogH+jU/0h0io4RTVMOItiN2kfqHYdexSCS2U3SjBpD5wJSEMtLZSGgUpUAkZaGg869TyjBbAbOPIdbfKG1MrSb5kkjWhobgginmYYb6+Eeg1U4ibdKBCa2obCz1PQcq5e23mVCgKU9Qm59pIr4ARittscmpktSba1remVZQMxACfpGgIABpfoDFo44EgkmgAJJ5AaxX7ILLLM5jbqb5SzJpOpJVkBHM17unBfCFlF4lRLmeSQP4Fa63wqaHKwAE6d++q6zu3wknEYRKPNyjLADSpxSC4S4KF0hOiDnKqm9+WsMXZjd5KS5EwSZt9QCvlLyu1Ua3BRwSOVPbCllcDR8nS26kLNysnitV1muoudRTQaRf7Ezj2HFSWnSuXNaMuDMEqNO8hfpJAI9HTXjDiSdkbcztlVqOb+rl8KMa6/BMPbTYtM8hC21lmbZOZh9PpIV6qvWQeI6+IMbYvbRUwtcpOIDM8yO+39FxPB1o/SSdelYqZjbqYV6ORHgmpH6VR7ordj2F4li6pp5WdEinIg2FXnASrQCyU1tz844w1jJn5WAprNRSQszvITWgggiYoKIIIIEIggggQiCCK/aHGkScq9MOei0gq8T9FPiTQecCErt8e892UmmZaVdLZT331IyFVFUytjOkgHLVX9JMaHZ2Rdn5dL8vjMypCv5KWCkq4pUOzsocvsj50mcRM3OKdmVH553M4oG4ClXpWtABYcgIdew+FIwpZUytxQWKLSpXdWK2VlAoFDgepHGO8cDpAcqw5wburnE9zpmXw+9iEwt0IyZi2z6IJNKBNNSeHGOP7SQ/49/+rZ/wxv0Y2yQDnpXgQajxjonFGj9NMcxI9ugPzXaOtkjGVkhA6B1vuvnWbknpObXJzVC4LtrAoHkHQgU16dCOES0STh0Qo+Rhs7wNlmcTlaJcSh9qq2HAoJKVgWBOuU2r4A8IXmz+Ol1K23wG5hlWR1NRSoNMwOhrQ6HhEoVz2Nta/dNP95p6aEDKH25J+vXzX5hbcw0aZKp9UkDzBJi7iKvEmxqsfH4RHXjzY0Cj5U+JiHPUPntcbKp4libq9/iPY1p7X189SqzGEUeVbWh8bCIzDIUaH8fj7464hOdqvNSlqc4jocI0jVjnMsRul0M8lPIJIjZw2PyU0SCRw9v45Xj32SBwH4/VEBThPE/gRyemEpupQT4kDrxjYyyO3cVIkxGtm0fM49sx+ittiZhCMbdWSEoTJKUo6AAONkk+QrC02hxlM7iDr66pbcc4UzJbslNtKhIESMbx0ped7FYIdYDSikn0c6VKA8cgHgY1W73Z91nMp5pvIoBSFHIpYNtCKkJKTXXh1heylDKl9SdyAB5Df5/RMxN4dO2+9vVaPAsHRJsZG1qUknMCqmpA0oLA6xJJj04upjm4sJBJNAASTyA1hLVzmZ9hsFacIojTRZ3/AK3ant0H57qnx9tyYW1JMH5yYNFHTK0m61HpQHxpSLjbZ1tT0ph7KQGJJtK1DX5wpytJN+CaqPGqhEfdut1a358Scw/2pLbSkdkEpbRqB2jqSSVC5A1Sb6xClZR1CnVzCSl91xTjiTqkq9FHglNuXK0TaNlRHMWEWYB/5OP2A0SHGqwOaSDvoPJSP1/j8cTE1tNABEZhNT74lxzxKS7gzopHsxS5WPqDzoPIb/P6KFjM72Mu65xSk0010Tr1IhobA7NiQkGmiPnCO0dNLqdcuuvOlk+CRC3k5IzWISktqnP27vRDHeSNbAroP9IdUTcMjyxFx5UzFJc0gYOPuiCCCGaUoggggQiCCCBCIRn7IfawlTUgg2ADrvUmobT5XV5phz4ziyJWXdfdNENIK1eAGg6nQeMfIk/OuYjPqccUErmHNVVypzWSnoAKJ8AI2AubLK0O7rDKuKS/LFbbiMyFraJSCm9lkUoRXxoIbMmzVQ5CKDZLCXZWWDLqkqKSqmWtMpNaX41rGslGcqepufuhk93gQ25KgzyWXaCCCFCXoMJ7/wB0xD+dP95UOEwq8O2I/wBpYpiSe3Wz2bte6nNmzKWKHvDSnvjjPPHTxmWQ2aNz624UiCIzZmDkfdfjj6U+koCl7kDnzj3LEOCrZCxWlUkEVHWIrG7tlvEX5R1a3Q222tKvQNVUqKAm140LWCtyqQ20CE63NTVRNb+QiSwCSBtQw3advVR6mlEDb3uVWLZKdRy/VFTtBNraYK2zQgjgDY249aRopwVT7PfX7vd1igx5rNLOjXu19lCPhGoKiwEF4v1W0wPdY1My7Tz0zMntWkLypUhASVJBIsm/sjvj2w2EYbLrmX2FOAAJopa1Faj6IF6AmmugvGh3aTXaYTKHNmo3lJ/MJTTypTyik35f+FH+eb/7o85bV1U1eKeSV2XPbQ20vbhXIRsY27QEnMOkUz09lU2WEOVypbT3UZR3E3FxQUJOpNYakhJfJ2EMhRVkFKmlaVsLdLeUZpgnKn80fCLrCHqpIPA+4/rj0vF6B1NSl8brgWHpssUdM2apaXnQagdwp8VW0si6+wWmSkFZAUSaURxoOJMWsEUljyxwcOFbXtDmlp5W0wPaSTlJZqXaS4ENICR3QK01Ub6k1J6mOGO4zJTae+lwLA7qwkZh01uOnWMlBE//AGlOenwS12E0zxlcDbzXNtnKTevI6WHThHSCPLi8oJ5An2CsQXvMji47lTaenZTxCKPYK63YS6VTk7MKp3ezl0GtaZU53eFqlafMGGbC73YpJw1txQop5TjpvWudZIOpp3aW6RsWZop6jlBD7Qtp5nU8w91psCOLaa9fT5qtTt8V5eOVZwRzZmArTXlHSLbDNHMwPjNweQoZBGhRBBBHVYRBBBAhJP8AZDbXUS3INquaOvUPAfvaD596nRJ5RgNidj2pxsudqtDja6EAJIGhSocf9IZG3e5B6ZmXJth4PKcUVKaeJRwslDidANACBSgvGYwNxnDXFNzDD8m4shJ7UlbRKb1S4BTjr74k04aXe9stX3tot9JNVUOQp+qOmJ4y2wO8aq4JGp+4dYweL7yTm7DD0hxZPedI7g55RxA9Y26GPLIU6tIUaqWoAnW6jc++J7IBVSFzj7rfmoggLzmfsmPKulSEqIoSASOVRHWPxKaCg0EfsJSbnRLygxk92f8A4vi/84n++5GsMK/B9u2cMxXElPIcX2jtBky2yrWTXMoetCvFoXzUUkcYuTaw9QmFAbSXPRaPapOTH2ib9rKKSPq5FKUSedcvvj3iqbp9kZTafefLzc7JPNodbDBcDhUE5ilYFhlUaixt1iwd22lHkgpdCSDosFJofcRE/CQ9mFtilFnDjyP4W2IsLmuy6rvMCqD4fj4RUTDeZCknQpI63EW6HUrTVKgoGtwaj2j8eMVkbtVfbcFbfcrNZ8JQmhBbcdQa8Tmz16WWB5GNRtFs4zPMFl8EoJB7qikhQrQgjlXjURidySiGJtutkTJoDSozJFTpW9BDJjyzFM0GISFhsc17jvqrxGczAeyT2L7pZ2W70jMdsgD97doFeAPon+zGYa2pek3CmblXELpSlCknqM3C2orH0RHlbSTqAfEAw3p/ayrbEYagZ2keR/notmtyOD2GxCQyNu3HCkMSbq81hqamtKDKk1jxiW0WIssqdckiygEDM4FJuo2ACiCrTh7ofqUACgFByEKbf/idGZZgH01qcUL6IFB0N1H2R2ocTZV1LIWQgAnkk6DXsu76ue183yCX7O2868tKGygE8kD2kqrQCLrDWZ5byC5M2zVUkC1BqBYagRltlEO9rVumW2eulPjWGRg7VyrkKe38e+L7JSU0NDJOWa2sNOug89VpTSzTStaXHfr0VrFXtO9kk3z/ACZHtt9sWkZ3blX7mSj+MdbTTiRWpp1tFNgF5Wg9QrBUOyxOd2KauxobGHyyWlIUlLLYqg1TUJGa/wCdXW8XMI9zZaewlwvYa6Vt6qbNCVUJsUGy7cRRV7RtNjd7TE4Q0+Pk8xplVZClVpRKjofqmh8YQYhhErC6aI527nqPMfdVaKdjxot6DEuXnTYKv1iHEuRZ+kfKOOCPqf6prKd1r79Lc3C6SWy6qdBBBHqigoggggQiM/t8Whhk2p5CVpSy4cqgkjNlOWma1c1KdY0ELzftiYawdxFaF5xtulK1GbOfCyNekYLgN0L53wCScW6C0sJKbkk3p+bqoQ0dmmCqZbB4d40t6I/FoXmyeHBa+0DlCg+iNaHmTahhq7FsVcWvkmntP3D3w8g/tUj39e/otJnZYyVroIIIQpKiEjNbOifnp1aXMiUvqp3ak1J6imkO8awp9kEkvz1AT8+r+8uNmpvhEbZJ7P2sqz9rP+X/ALH+aOD27Vd8jySKfSSRfyrG/IpBG6tv9BAePmVhcJ3dYkCVSuVRSKlKHUg2+oumfyBjk7jcxLO9nPMqbNaXSUm3GhsocbQz8BxUyz6XBcaKHNJ1+/yhpT2GszCMrzaHU8lpChccARa0YSDEcPjY7bQ88pNbm5xCpufSg5swZWCNKUII8anlwhrQutqt3zmFOjEMIBCUV7eWqVBTdaqKQakinDUUBHERLw/b6bfaQ61hqlNrFUqEy1cfo25U5iKJjeDVU9UZoW5g63IFrC3JCxC9kbA0nZbqMON8uHdspouLASadpkJbUagWKSTTqQBY9K1u1mMYrNSymWZEsFdlLL6FHIdUpploToTyrCsmN2WIoFTLKN6d0pUfYDBh3s1nY51XcHgAj48rLqlv+Er6Hw3ayUmKdjMNLJpQBYzXsO6b1rwhHb6sWL2KKRXustoQBfU1Wo0PHvAVGoSIyU7s5MsVLsu6gJNCpTagkH86lPfFeDe94dYdgMdFP4zX30sARtfm/wCy1dLnFlqtjpDV0OfVKB/3fZDDwxrK2Ot/u93xjLYDLN9mjsRQLp+cTWlzxINY2aU0FOUPsfk8Glipxzqbdv8AX5JrhUd3Of00X7GU2zmCl+RoK0ezU/MLfuoTGrjI7WKKp2UTwSFr4+B9yRFdwuMSVTGnY/hMa8/8O70+qYeG4+29YHKrkfsPGIG0mw0tOglacjv8YgAK6ZuC9KX90ZOLvDdqVt2c76f7Q8DxizVns/JEfEpD6c+h59fmqW+AtOZir5LHcSwSiXh8rkxYKr3kCp0OqfBVRagMOLZLbOVxFrNKuVygZm1d1xFfWT9oqDwJjLSc+28mqCDzHEdCIy2L7u0hwPyCzKzCSSCkkJJpyHo8jS17iEFM6KCZxezK87m1viOO+iy2oP6Xp4QQo8A3wPSi0y+MtFBvSZQKpVyzJSKeaeluMNaTnUPNpcaWlaFCqVJIUkjoRYw8a4OFwV3Bvsu0EELfenvImcJeY7JtpxlxK82YLzhaToFhWUWUDQpJ7qo1c8N33Ow682CyAmDMzQTYa/CEb+yDxE0lWq6lxw35AJFU+ZoepiTIfsgGVU7eWcSbVKFJWOpoaGMDvP2tbxGcS4xm7NLaUAKSEmuZRVYE11EViFldUYi2SoZlY29huNrbjc6rucoZYLlsg00aqFQ6nXvGhBtWmlOl6EQ2djGKMqV6yvckfeTC62dWSwKt9mRY93KFclDjDWwFnJLND6tf0r/bHoVSRHRtaOfRLqt1o7dVPggghIla/RGY3NYel44qhY/9SKHiD85cRpxCn2OwWem5mdalZky8uZg9upJoo95dAml60rxAvGklQymYZZHWA5U+hBLjZMPH8MLGYOaJBUFDiEgkkezSKARD3i7FSeHyBcT2y5lawlDi3VFalLqVFVKA92vDUjnEwQU+JR4jH4sYIsSLnm3KuFA9xDmni33X7DV2Uni7KNk6gZT/AELfCFVDL2D/AIGn89f96O6xiYBiB7q/cQFAggEEEEHQg6gwq9kpQyk5iEiK9my6lxkUNEtPgqCQTqAbeIMNaFxts4G8XYKahbko4kkcQh1KhXwqfbGzGZ3ZVWpBdtleQRnflq/XV7fxyjojE3B9KviK/dEo0D+CFDyK9IjC7U7rWXldtLJQ08L5Cn5lw8ikegeo53HESpLedLKm1yrh7NSVZErP72pVqiv0b2va2sbGIWrHdwj3mFKPBM/bFp5stPNiq2z7lJOhSa6iNFFnt1sqZxkLZOSZa7zSxYnm2T6p9ladYWKN5SkDI6we0T3VUVl7wNDalvCFuKMnq5BJvYWVowyuibGWv0K3cYXeI6pl6XeQRmotNCK6EE+3NSD9tFP8Qf0x90TNm8VZxbEpZl5gdmEv1SpVQczdjalCMtQYXwMmo3f1D26NBJ24BUurqoZYixrtTbr1VVhe1TblEufNq6+iT0PDwMXgMc9tNyrzGZ2Sq81r2f5VN9B/GAe3oYwuG4+6waekkfQVW3hxEXLDcfiqmZgbjryPMJAQW6FMJl9SDVJII4iN9gUwp1hK16mvSoBoDCtwzHWn7A0VxSdfLnDXwdjJLtChHcTXxIqfeY74syCaNr7Am+6g1hGUKn3hZBhkyVpCu5QVAJClEAG+musa7dLhpl8GlEkXUguG9f31RUPcRaMRvLSVyiGEmipiYZaHAEqVWhPAW1oYcMpLBttCBohKUiutEgAfCErGhos0WRS3yX7rjNTdLJ9sK/fhhfa4b2gFSy4lVeOVRyq95HshlTrVFV4GKnHcOExKvMn8o2tH6SSB7483rK6ojxMPnP6HbcW7eYTZrQWaL5IjpLoUVJCfSJFL0vwvwjy42UqINiCQR1GsScMkC84EBSUk86+7mY9PYC4gBRVv8IQ6pCUvU7QmlRetbAmnHwhsNN5UgDQAD2CkLvZiUJeZSpWcpNSo2Jy1PDwhjQxxR1sjOg/n0S6tdqAiCCCE6gr9EZHc84ErxQqIAExUk2AFXLk8IkbR7wJWTCgVhx0CzaLkmuhUAQjzvbSEzKdvOPOIaKkpdWpa0hRyCp1VzpWkQsQojWU7ob2vbXyN0zw9rg64G+y2WO46cXxZJQVGVl/RqLHLqrxWoWrwEaeK7BMERKt5EXOqlcVHmenIcIsYlU8DKeJsTBoArpSwGJnvbndEbrYzHW22A25VPeUQo+jc+6MMlNTQRboTQAcoY08Alvdca+zmBhTTQsEVBBB4i8KLe5PIZxfDluKCUdm+CToM1hXpUiLjDsYcYPcVb1TdJ8uHlGN3hYmxiGL4e0/lQhCVdtmXlRlJzUzVqKhPQ3HONJ2GkBmOobr8NUgfCQpCNuJIkD5Qi/MKHvIoPGsWOI4ilphx6oKUIKrXBoLAeJoPMRPnZDBHGSyTJISQaFKmkqSTTvJULhVhfpCZOJvGVckWwt9IeohaAVApSScopWxICgK6GImGY+K4PDmFpG1xuuEkGTlZp54rUVKuVEk+JNTH0fsBNrdw2WW6SpZRSp1ISSE/2QLwn9n91U7MrT2jZYaJGZa6A0se6iuZRp0p1h9SMmllpDSBRLaUoT4JFBp7Y2cbrhO4EABdoXc7hDcvtE2XWUOMzzZ9NCVAOgUJFQb5kAk/yhMMWMXvSBTMYJen7pWfatmItWzxKeRvVp+ixTGz1sP90pP/AIVj+qR90dpTZ2WaWFtS7SFjRSW0pIrrcCLCPTaMxAEeSNkmkIYHE30tc63TvQKTIsVOY8NPGIeJ7FyUySp6VZWonMVFAzE8yoXMWylJbQSohKUgkkmgAAqSTwHGsYKc3jvuqzYfLtusaB15a2+0PEoSE1yDTMaVvS1z6rhdCKKnEQ33J6n+aBQzmkdoF+z+4zC3CClpxkgk/NurvXhReYADhlpHUboJf/ip7/5J/wAERpLeg60+23iTCGG3TlQ+2srbSvglzMkZa+tp76MQGGS5uZY2cFipLdPLNvNOl6acLSw4lLr2dGZNaEpKesbWCCMLFrLnMNZk09kVRi5ivnmqGvP4xTfaegzMFUzcaO8uD8dPVSIXf4V80709iHZKaceCay7y1KSpIsgqJJbVyPLmPMDN4FgxmFGiwkJoT63QgfbDt3l7ZrlEKamJBL0u8ClK+1OQngFJ7KqFDWgPgbWQ0vPKaczt925oK1sfonmIfez9VJNC11S3QcgjUeh0I5WsgAOidGxMt86Tc5EUqaVJNtedAffGsnMRaZGZ1xDY5rUE+ypv5R89/wC900AoJeUgKpUI7taVpcX4njFU68VGqiVHmSSfaYfVcomlzDZQJacyPzE6J1Y7vZlWLM1mF39GyBTmo635Awu9oN5E3NVGfsmzbI3UW+srVXw6RWYRsw/M0KE0R66rJ8vW8o3GD7DMM0Uv51fNQ7o8E/fWI1gp1LhhfqB6lYrA9lnpo1Ayo4rVp5esfDnDMwnCG5ZsIbFOZ+ko8yeP2RMAj9gVkp6RkGo1PVEEAETZeSpdXs++OscTpDYLvJK2MXK9STFBmOp06CJUeXHAkEkgAak2A8+EZGd2nmJxamMKbU6oek7Tup8Cqw8T5AwzfJFSR3ebAdUkllzOzOVntDtMGCGWU9tNOGiGk3NToVAaDjTj4XjMSOzDkrijXy0IecdZU84hSUqSCpRGU1FCbagUFbVpWImyu3LeGOOKdk3HZskpccceooGt0hJaJR1qSTTWLqR2v/2piKnwyWgiXDdM2e/aVBzZU0106RW56yrnqQAy0QB1uNTxzslVbJ/Ycb6pnyGHsJbHZNNpSb0S2lIvrYDX7omIbCdAB4Cnwih2bnu8Wjxunx5ecahvD3FaJPnb4x3BulMTjK24UeCJf+yXOQ9oiFMuBteRZAVax6iuukbhpOwXUscOF2lynMM9adOPvjI71cUSibwx/s3VtS63FuKbbzBIUEhIpUUPdJvoOekahKgRUGseo5yMD2ljtiCD6reOUx7L8wLaSXnGwuXdS4KXAspP5yTdPmI0UizQVOp+ELnGtjgp35TJr+TTaa0WkDI5UiqXU07wPOlfGkZrEN+8/KLLEzJs9qgAKOZYCremALUOtor1BgEdJUmbNcD9IO4Pf7fsmIqRK2w3Vxt/PKm8XTIPOUlkNJeDSe72yz9FZ1WAKnKOvlbISAAAKAUAA4DlTgPvhFbX7ZOYjOiaUkNLAQkBBNsmhBN63h44AkvBQUfRpela1/0izlMqO2Rx6W+a8zsih5tTbqQpChQg6H9dtdeMWG6Z5xLc1KrcU4iVdS20VekltTaVBBPECtB06aWmFYIkud85gBWlLHlXnEfYr+H4v/1Tf/10Rhcat7XWA36rYwQQQKAiOb7WZJEdII5yxNlYY37EWKyDbVZzFsJbmWlsvoC0LFFJPxHIg3B4R867f7t3sNXnHzkupRCF8U8kuDgeuhpw0j6enmqGvP4xXzskh5tTbqQtCwQpJuCDwjziCrnwWqdCdW31HUcEdDb8FTCBI26+WNmsGamXMi3S2q2UBNc/MAk2PkYYeH7KSzNMrQUR9JfePvt7oz+8Hdm7hy1PM5ly1QQsek0SbJXxsbBWmmhidsjtcHwGnjR0aHQLH+Lpxj0SmqYqmMSRG4P8se6l0LomuyPb73BWoAj9ggiQni/UoJ0FYktSB+kafGJ+EbTKYsW23E/WSAqnRQ+2sauS2wklCrmRk2r2gSlNSaDv6a86ax2YYxuLpfUzTs2bp1GqyKGAgWFOpjNY9vBl5aqUntnPVQbA8Kr09lYfLbgUAUkEHQg1B84ose2aw+Z/hTLCifpKypXan0xRXAcYkf1ZtZjbJK6oc7zSjwfYuexVYcnyZeVB/eU1SpdK8Dpw7yvIcYaGA7PMSTIal0BCNTxKjxUom6jGGxLdnJtHNIT8xLKrmypKnEaAW9FVaV1UdYzaNosUkZ2WYcmu2becbSCUhRKc6Qr0k5knvU1ik41hOI1d5HyXaOLFo+9ystdbUhX+9rdr8oSqblUfPpu4hP5VIHpAcVj3jqBXB7sDRUwONEW42Kq214x9GQn94+xSpJ8YjJIOWpL7YuBX0lga5VXzcjfTRbgOL6CknP8A2n/5P2+HRR62nMsTg1azY5nNON62zKt0SaV84ZsLrdfMofKn0E5ezF7UGY3Cuoy0pXgYnY1vkw2WWUdsp5YOXKykrvUgjNZJuOcXZg0S3D2FsWvU/hbeMFtS5WaX0CR7B+uIUrvZmnl/NYRNFuiTmUQglJpdIUnKrpRXsiqY2yZxB90thbawRmacAStJAANRXgbV6eETMPmjfKQ1wJttdTJQQFYy82WzWthre1ONb2i8kZ1DzaHG1BSFgKSRoQYUu8rajsmxLNmi1iqyLZUXt0KunCvOLzcjPqXJOtqNQ073egWmpHhUE/0jG9aWl2m/KjPZ7uZMWF5vk2ZD0r8pSB2jHpHiptRAIPPKogjxPOGHHCdk0vNrbcFULSUqHRQoYgrk12U3XyqlBsaGkfSex35X+j9se9zUxmkX5J4ZlSrzjSkKFR2aiSixF0nva8osp3dtRwqk5t+USr0m28q0V5pC6lA+qLcgLxunkFQI2uaRvb5K8wxYClEkABJJJNAAKVJ6RQbvJ1D81irrSgttc0nKseirKyhKsp40I1EcnN2C3aImcRmn2Se+13Gw4PVUpFDStKxtZGQbYbS20hKEJFEpSAAB4CMLhI8ONwu8EEEC5oggggQvDzeZJEVRFIuIgz7V83PWKl7TUHiRCpbu3Q+X7H6qRC6xsoL7CVpKVpCkqBBSRUEHUEHUQgt4+7ByRWZiVClS9c1qlTB1udcnJXDQ8z9AR+LQCCCAQbEHQg6iKjhuJS0EmZmoO44P7913c0OSE2R2uD4DTxo6ND/Gf5vjGpjO7zd1ypVRmpJJLNaqQmuZk11TS+Sv6PhpH2R2uD4DTpo6ND/Gfcr4x6jR1kVXEJYjp8x2KY0lWSfDk34PVaqM1vAmsknl9daU+Qqo/ARpYwm8l+q2GxTRSqcaqIA8rRLUqsdlhcf5qthu2StvDkDMqi1LWBW1zQUA0095jSREwmU7Jhpv1G0J4fRSATbreJcP425WgJM0WFkRjVHttpJNsGnZgHWoqlLjhtwJFB5Rsox270dvtFMOUSoNpdoeVMrYIretKi3Mwnx6XwqCQ/8ASfoVq/gd064/FoCgQRUEUIOhB1EfsEeErdLtG5xsOupEy+mUWrMJZCikBR1qqpqkcLV689RgexEnJgdhLoSofTIzL8c6qn2ReRkU7burmphlmULqGF5CtLzSSVAJKhkcIsK0qCdIcsmxDEf7bXF1hte2m2u1/quR8OPU6LXUhJb5GRJ4lLTbQIUtNV0JAWW1AUJHrJIB6AQyf95Zr/l7n9fLf/pGI3l4PP4p2Ibk+zDWY1U+wSSqlqBdtB7YcYHh9bS1jZHsIbrc3HTz62XKSaNzbXCTk7OLecU44aqWSSephv7ikn5NMmli6ih4GiDWM/ge5WZcUDNKSyitwkhxZHTKco8SfKG9gWCNycuhhkEIRXXUkmpUSBck/ZF9cbpfNI0jKFPggj2y0VKCRqY0UQarJ7v1BraDE2gpXzjbTtOFe6VezPaGpCq2abCdrJ4DQSyfgzDVjdMgLCyIIIIFlEEEECEQQQQIRHl1vMCI9QRo9jZGljhcHQrI0VOpNDQx+RMn2vpe2IceRYhRuo6h0J42PUcfzqp7HZhdEJjejutLZVOSKSBXM40mtUHUuNgcOJHDUW0c8EZoK+Whl8SP1HBCHNDgkFsjtcHwGniA6NDwWAP73xisxRv5TjLTWoSpsHQiiRnXb21HQxtd6O6zNWbkU0WO840m2an5RsDRXNI11F9Vns5OTJnO1YaL75zfRKqKWKZjTQ669Y9Sw/EYKuMTA2A/UDx5/lbS1L3RiN/XfqE7SYocU23lGKguBavVb75PSoOX3xFk92eJT1FT8z2DZAPZoufApSQkGnElR6RvNnN3ElI0LTIUsGvaOUWseBIonyAjSv8Aa6kp7ti989tvjt8LrS7jsFg5OZxSfvKSwl2jSjr3I2zAEX52SY12wW7cYctx5bynnnAQo0ypoVZjQXJNRrXyjaQRQsS9oquvBY42aeB+fxZAbyURxmpxDSczi0oTYZlqCRU6CpNI7RDxjC0TLDjLgqhxJSeldD4g38oQsy5hm25W6pJ/eXhzNc002SCRRFVmo1HdBjAbFTKywXzZx51x0kEm6ldfClOkK7HMGclJhxh0UW2og8iPoqHQihHjDZwCWySjKbWbTWgsaip+Men4dhcFE0vicXZra6bdrear+KzExgd1vMMxZLoobL4jn1EWEYVDhSag0poRrGowvFw4nvekNaaHrDZpul0FRm9126soI4GZHKPCpg+EbqTnCkLWBrGhw+SShIOpIF/HgIyRMbWX9BP5o+AjIUimOYlLDZ7/AM3T/wD06fgzDThQ7Ez/AG+1WIrTQpDakVTcdxTaRfn3Yb0bqeiCCCMLCIIIIEIggggQiCCCBC8uIqCOcVplVcjFpBCfEsIhry1zyQRyF0ZIWqqLChwMfnZHkfYYtoITn2UhvpIfgF08c9FT0jhLSLbWbs0JRmNVZUhOYnUmguesX8fhEcT7KECwm/8AX/Ms+P2VPBFxkHIR57FPIeyOJ9k5OJR8D+Vnxx0VTBFqZdPqiPwyqeUcj7K1PD2/P8LPjhVcEWfyNPL3mPJkU9fbHF3svWDYtPqfws+M1JvfTsSuYSibYQVLbBS6E6lsVIXTjluOdFDlELBMdamkVbNCKZkGxSeR5jqIeBw9PMwv9td0KXlmakFhibBrybdNanOALE3vS/HnFowqCsgjFPO0WGzgfkR9EtrqdlSLg2IVDX8fb+OcXeBI7ijzPwH6/dGMw3HF9oZebbUxNI1QoZQvqiuoPvrasbfDlBDKSohINTVRAFzbWHABBVfZE6OTK4aqdBGaxbeJJS6a9slw+q0Qs+0d0eZiFLYpiuIj9wyfyds6Pv2tzSFCh8grSOtlPZA92wWqxDEG2Gy46tKEJFyo09nM9BeKqa2inccAYwwKl5QUS7NrBSXBShS0Neel9KlPGds9uXaSoPYk6ude1oonskmvBNaq87X0hjtNBKQlICUpAAAFAALAAcABGwFkwhh8PlVGy2ycvhzCWZdAAAGZdBncIr3lqAubnoK0FIuYIIF3RBBBAhEEEECEQQQQIRBBBAhEEEECEQQQQIRBBBAhEEEECEQQQQIRBBBAhEEEECFntsNh5bEmsj6aLT6DqaBxs3oQriKmuU2hdt/sfFuKrN4g44KiyUGpFe8KrWQPYYIIyiy22zu6jDpKikMBxYp84784qo4gHup8gI19IIIwhEEEECEQQQQIRBBBAhEEEE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26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57400"/>
            <a:ext cx="42672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 smtClean="0"/>
          </a:p>
        </p:txBody>
      </p:sp>
      <p:sp>
        <p:nvSpPr>
          <p:cNvPr id="6147" name="Содержимое 3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b="1" dirty="0" smtClean="0"/>
          </a:p>
          <a:p>
            <a:pPr algn="ctr" eaLnBrk="1" hangingPunct="1">
              <a:buFontTx/>
              <a:buNone/>
              <a:defRPr/>
            </a:pPr>
            <a:endParaRPr lang="ru-RU" sz="4000" b="1" dirty="0" smtClean="0"/>
          </a:p>
          <a:p>
            <a:pPr eaLnBrk="1" hangingPunct="1">
              <a:buFontTx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870 на 130</a:t>
            </a:r>
          </a:p>
          <a:p>
            <a:pPr eaLnBrk="1" hangingPunct="1">
              <a:buFontTx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650 на  300 </a:t>
            </a:r>
          </a:p>
        </p:txBody>
      </p:sp>
      <p:pic>
        <p:nvPicPr>
          <p:cNvPr id="6148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7550"/>
            <a:ext cx="43434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Сосчитайте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74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сколько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меньше, чем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 сколько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больше, чем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2" name="Picture 11" descr="http://shiryaevpavel.ru/wp-content/uploads/2011/04/m123ath-300x2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600450"/>
            <a:ext cx="2895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«Распутай клубок».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1066800" y="1447800"/>
            <a:ext cx="6705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                         </a:t>
            </a:r>
            <a:r>
              <a:rPr lang="ru-RU" sz="3600" b="1" dirty="0"/>
              <a:t>-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50  =                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    -  60  =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        10   +       =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200  +  500 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743200" y="1600200"/>
            <a:ext cx="468313" cy="468313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53000" y="2667000"/>
            <a:ext cx="468313" cy="468313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8" name="Oval 3"/>
          <p:cNvSpPr>
            <a:spLocks noChangeArrowheads="1"/>
          </p:cNvSpPr>
          <p:nvPr/>
        </p:nvSpPr>
        <p:spPr bwMode="auto">
          <a:xfrm>
            <a:off x="2743200" y="2667000"/>
            <a:ext cx="468313" cy="468313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Oval 3"/>
          <p:cNvSpPr>
            <a:spLocks noChangeArrowheads="1"/>
          </p:cNvSpPr>
          <p:nvPr/>
        </p:nvSpPr>
        <p:spPr bwMode="auto">
          <a:xfrm>
            <a:off x="5715000" y="4800600"/>
            <a:ext cx="468313" cy="468313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62600" y="3810000"/>
            <a:ext cx="685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953000" y="1447800"/>
            <a:ext cx="6096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038600" y="3657600"/>
            <a:ext cx="609600" cy="53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сколько рублей дешевле…?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1066800" y="5334000"/>
            <a:ext cx="76200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56р.                                     8р.         </a:t>
            </a:r>
          </a:p>
        </p:txBody>
      </p:sp>
      <p:pic>
        <p:nvPicPr>
          <p:cNvPr id="9220" name="Picture 7" descr="http://www.otoys.ru/picturesNew/servistorg/b_PK-11_N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198688"/>
            <a:ext cx="42164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http://printpark.ru/published/publicdata/ADMINTAM/attachments/SC/products_pictures/ruchka-sponsor-slp036-40_enl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idx="1"/>
          </p:nvPr>
        </p:nvSpPr>
        <p:spPr>
          <a:xfrm>
            <a:off x="304800" y="5105400"/>
            <a:ext cx="3200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Цена  9р. 50к.                                   </a:t>
            </a:r>
          </a:p>
          <a:p>
            <a:pPr eaLnBrk="1" hangingPunct="1">
              <a:buFontTx/>
              <a:buNone/>
            </a:pPr>
            <a:endParaRPr lang="ru-RU" sz="3600" b="1" dirty="0" smtClean="0"/>
          </a:p>
          <a:p>
            <a:pPr eaLnBrk="1" hangingPunct="1">
              <a:buFontTx/>
              <a:buNone/>
            </a:pPr>
            <a:r>
              <a:rPr lang="ru-RU" sz="3600" b="1" dirty="0" smtClean="0"/>
              <a:t>    </a:t>
            </a:r>
            <a:endParaRPr lang="ru-RU" b="1" dirty="0" smtClean="0"/>
          </a:p>
        </p:txBody>
      </p:sp>
      <p:pic>
        <p:nvPicPr>
          <p:cNvPr id="10243" name="Picture 6" descr="http://dobrochan.ru/src/jpg/1004/12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"/>
            <a:ext cx="2959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dobrochan.ru/src/jpg/1004/12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3048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dobrochan.ru/src/jpg/1004/12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71800"/>
            <a:ext cx="29591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Заголовок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3733800" cy="1524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Хватит ли 20р.?</a:t>
            </a:r>
          </a:p>
        </p:txBody>
      </p:sp>
    </p:spTree>
  </p:cSld>
  <p:clrMapOvr>
    <a:masterClrMapping/>
  </p:clrMapOvr>
  <p:transition spd="med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401</Words>
  <Application>Microsoft Office PowerPoint</Application>
  <PresentationFormat>Экран (4:3)</PresentationFormat>
  <Paragraphs>115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Тема урока:                      «Вычитание чисел в пределах 1000 с переходом через разряд вида 910 – 659,   310 – 63 ». 5 класс </vt:lpstr>
      <vt:lpstr>Слайд 2</vt:lpstr>
      <vt:lpstr>  Сосчитать</vt:lpstr>
      <vt:lpstr>  Найдите разность чисел  </vt:lpstr>
      <vt:lpstr> Уменьшите  </vt:lpstr>
      <vt:lpstr>Сосчитайте</vt:lpstr>
      <vt:lpstr>Игра «Распутай клубок».</vt:lpstr>
      <vt:lpstr>На сколько рублей дешевле…?</vt:lpstr>
      <vt:lpstr>Хватит ли 20р.?</vt:lpstr>
      <vt:lpstr>Задача – шутка.</vt:lpstr>
      <vt:lpstr>Продолжи числовой ряд.</vt:lpstr>
      <vt:lpstr>Выбери примеры.</vt:lpstr>
      <vt:lpstr>Слайд 13</vt:lpstr>
      <vt:lpstr>Задача.</vt:lpstr>
      <vt:lpstr>Самостоятельная работа.</vt:lpstr>
      <vt:lpstr>Оцените свои работы.</vt:lpstr>
      <vt:lpstr>Домашнее задание.</vt:lpstr>
      <vt:lpstr>Слайд 18</vt:lpstr>
      <vt:lpstr>Слайд 19</vt:lpstr>
      <vt:lpstr>Слайд 20</vt:lpstr>
      <vt:lpstr>Используемые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user</cp:lastModifiedBy>
  <cp:revision>17</cp:revision>
  <cp:lastPrinted>1601-01-01T00:00:00Z</cp:lastPrinted>
  <dcterms:created xsi:type="dcterms:W3CDTF">1601-01-01T00:00:00Z</dcterms:created>
  <dcterms:modified xsi:type="dcterms:W3CDTF">2013-05-08T11:08:59Z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