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CDED-373E-4B64-8EF1-6021BA62903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1CED-9EE4-4713-ADC0-E1710CA2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1%84%D0%BE%D0%BD%20%D0%B4%D0%BB%D1%8F%20%D1%81%D0%BB%D0%B0%D0%B9%D0%B4%D0%BE%D0%B2%20%D0%BF%D0%BE%D1%80%D1%82%D1%84%D0%BE%D0%BB%D0%B8%D0%BE%20%D0%BA%D0%BB%D0%B0%D1%81%D1%81%D0%B0&amp;fp=0&amp;pos=5&amp;uinfo=ww-1899-wh-963-fw-1674-fh-598-pd-1&amp;rpt=simage&amp;img_url=http://www.primeschool.ru/wp-content/uploads/2011/12/portfolio-133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1%84%D0%BE%D0%BD%20%D0%B4%D0%BB%D1%8F%20%D1%81%D0%BB%D0%B0%D0%B9%D0%B4%D0%BE%D0%B2%20%D0%BF%D0%BE%D1%80%D1%82%D1%84%D0%BE%D0%BB%D0%B8%D0%BE%20%D0%BA%D0%BB%D0%B0%D1%81%D1%81%D0%B0&amp;fp=0&amp;pos=5&amp;uinfo=ww-1899-wh-963-fw-1674-fh-598-pd-1&amp;rpt=simage&amp;img_url=http://www.primeschool.ru/wp-content/uploads/2011/12/portfolio-13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1%84%D0%BE%D0%BD%20%D0%B4%D0%BB%D1%8F%20%D1%81%D0%BB%D0%B0%D0%B9%D0%B4%D0%BE%D0%B2%20%D0%BF%D0%BE%D1%80%D1%82%D1%84%D0%BE%D0%BB%D0%B8%D0%BE%20%D0%BA%D0%BB%D0%B0%D1%81%D1%81%D0%B0&amp;fp=0&amp;pos=5&amp;uinfo=ww-1899-wh-963-fw-1674-fh-598-pd-1&amp;rpt=simage&amp;img_url=http://www.primeschool.ru/wp-content/uploads/2011/12/portfolio-13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1%84%D0%BE%D0%BD%20%D0%B4%D0%BB%D1%8F%20%D1%81%D0%BB%D0%B0%D0%B9%D0%B4%D0%BE%D0%B2%20%D0%BF%D0%BE%D1%80%D1%82%D1%84%D0%BE%D0%BB%D0%B8%D0%BE%20%D0%BA%D0%BB%D0%B0%D1%81%D1%81%D0%B0&amp;fp=0&amp;pos=5&amp;uinfo=ww-1899-wh-963-fw-1674-fh-598-pd-1&amp;rpt=simage&amp;img_url=http://www.primeschool.ru/wp-content/uploads/2011/12/portfolio-13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hyperlink" Target="http://images.yandex.ru/yandsearch?p=8&amp;text=%D0%B0%D0%BD%D0%B8%D0%BC%D0%B0%D1%86%D0%B8%D1%8F%20%D1%82%D0%B0%D0%BD%D1%86%D0%B5%D0%B2&amp;fp=8&amp;pos=244&amp;uinfo=ww-1899-wh-963-fw-1674-fh-598-pd-1&amp;rpt=simage&amp;img_url=http://s2.rimg.info/3c20db46922edad40a7445a5778befef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text=%D1%84%D0%BE%D0%BD%20%D0%B4%D0%BB%D1%8F%20%D1%81%D0%BB%D0%B0%D0%B9%D0%B4%D0%BE%D0%B2%20%D0%BF%D0%BE%D1%80%D1%82%D1%84%D0%BE%D0%BB%D0%B8%D0%BE%20%D0%BA%D0%BB%D0%B0%D1%81%D1%81%D0%B0&amp;fp=0&amp;pos=5&amp;uinfo=ww-1899-wh-963-fw-1674-fh-598-pd-1&amp;rpt=simage&amp;img_url=http://www.primeschool.ru/wp-content/uploads/2011/12/portfolio-13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meschool.ru/wp-content/uploads/2011/12/portfolio-1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31640" y="1844824"/>
            <a:ext cx="6840760" cy="1224136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3756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наше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портфолио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43808" y="3717032"/>
            <a:ext cx="3312368" cy="114344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8 А класс</a:t>
            </a:r>
          </a:p>
          <a:p>
            <a:pPr algn="ctr" rtl="0"/>
            <a:r>
              <a:rPr lang="ru-RU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ЧАСТЬ</a:t>
            </a:r>
            <a:r>
              <a:rPr lang="en-US" sz="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 I</a:t>
            </a:r>
            <a:endParaRPr lang="ru-RU" sz="1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rimeschool.ru/wp-content/uploads/2011/12/portfolio-1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51520" y="1268760"/>
            <a:ext cx="8712968" cy="19442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51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ы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у с к 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ш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к о л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ь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н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о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й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г а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е т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ы</a:t>
            </a:r>
            <a:endParaRPr lang="ru-RU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и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    создание роликов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76672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СОЦИАЛЬНЫЙ ПРОЕКТ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7" name="Picture 4" descr="http://img10.proshkolu.ru/content/media/pic/std/4000000/3994000/3993667-8c2b204628ecde7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1440160" cy="1155478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шаблоны\Рисунок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811">
            <a:off x="7493154" y="2988088"/>
            <a:ext cx="121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dpcdsb.org/NR/rdonlyres/9A4F7547-0FFC-420B-8DBA-91B3881342CF/99217/cat_reading_newspaper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193704"/>
            <a:ext cx="2664296" cy="2664296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79512" y="3429000"/>
            <a:ext cx="8568952" cy="10842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 школьный калейдоскоп »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4 -0.23449 C -0.33541 -0.24167 -0.34305 -0.2419 -0.35121 -0.2456 C -0.36163 -0.24375 -0.36024 -0.24745 -0.36423 -0.23611 C -0.36649 -0.22986 -0.37031 -0.21713 -0.37031 -0.21713 C -0.37534 -0.18472 -0.37916 -0.14144 -0.35 -0.13125 C -0.34253 -0.13333 -0.33455 -0.13357 -0.32743 -0.13773 C -0.32482 -0.13935 -0.32378 -0.14375 -0.32257 -0.14722 C -0.31788 -0.15972 -0.31701 -0.17407 -0.31302 -0.18681 C -0.29965 -0.15833 -0.3033 -0.16111 -0.28211 -0.14722 C -0.26979 -0.15 -0.24965 -0.14769 -0.23923 -0.16296 C -0.23819 -0.16435 -0.23159 -0.18125 -0.2309 -0.1838 C -0.22586 -0.20069 -0.22465 -0.20023 -0.2309 -0.19491 C -0.22691 -0.1706 -0.23003 -0.17431 -0.21545 -0.17107 C -0.20989 -0.17269 -0.20416 -0.17338 -0.19878 -0.17569 C -0.19687 -0.17662 -0.19583 -0.18171 -0.19409 -0.18056 C -0.19062 -0.17824 -0.1901 -0.17107 -0.18698 -0.16782 C -0.17864 -0.15926 -0.18333 -0.1625 -0.17257 -0.15833 C -0.16354 -0.15949 -0.15434 -0.15926 -0.14531 -0.16157 C -0.13368 -0.16458 -0.121 -0.1787 -0.11198 -0.18843 C -0.1033 -0.17732 -0.09809 -0.17685 -0.08576 -0.17407 C -0.05312 -0.17616 -0.02048 -0.17662 0.01198 -0.18056 C 0.03716 -0.18357 0.05938 -0.19699 0.08334 -0.20602 C 0.08108 -0.19676 0.08507 -0.18982 0.09167 -0.18681 C 0.09289 -0.19005 0.09427 -0.19306 0.09532 -0.1963 C 0.09584 -0.19792 0.09549 -0.2 0.09636 -0.20116 C 0.09844 -0.20394 0.10365 -0.20741 0.10365 -0.20741 C 0.10625 -0.21921 0.10365 -0.20764 0.10365 -0.20602 C 0.104 -0.18958 0.10521 -0.17315 0.10591 -0.15671 C 0.08802 -0.11829 0.1073 -0.15671 0.01545 -0.15046 C -0.00486 -0.14907 -0.025 -0.14282 -0.04531 -0.14074 C -0.16441 -0.14144 -0.29913 -0.17083 -0.41788 -0.125 C -0.42187 -0.1213 -0.42743 -0.11968 -0.42968 -0.11389 C -0.43611 -0.09745 -0.44236 -0.08056 -0.45121 -0.0662 C -0.45034 -0.05625 -0.44774 -0.04607 -0.44878 -0.03611 C -0.44895 -0.03357 -0.45208 -0.03912 -0.45364 -0.04074 C -0.45607 -0.04329 -0.45816 -0.04653 -0.46076 -0.04884 C -0.47569 -0.06227 -0.48836 -0.07037 -0.50468 -0.07894 C -0.50833 -0.07847 -0.51284 -0.08079 -0.51545 -0.07732 C -0.51823 -0.07361 -0.51649 -0.06667 -0.51788 -0.06157 C -0.51927 -0.05602 -0.52187 -0.05093 -0.52378 -0.0456 C -0.52656 -0.0294 -0.52968 -0.01435 -0.5309 0.00208 C -0.52934 0.01366 -0.52847 0.02569 -0.52621 0.03704 C -0.52413 0.04768 -0.51093 0.04838 -0.50468 0.04954 C -0.49757 0.04792 -0.4901 0.04815 -0.48333 0.04491 C -0.47639 0.04143 -0.47152 0.02616 -0.46909 0.01782 C -0.47031 0.00463 -0.46927 0.00417 -0.47743 0.00046 C -0.475 0.01042 -0.47413 0.0213 -0.47031 0.03056 C -0.46597 0.04097 -0.44739 0.04236 -0.44045 0.04329 C -0.4309 0.04143 -0.40885 0.04398 -0.4 0.02893 C -0.396 0.02222 -0.39045 0.00671 -0.39045 0.00671 C -0.3908 -0.00116 -0.38993 -0.00949 -0.39166 -0.01713 C -0.39218 -0.01898 -0.39479 -0.01574 -0.39531 -0.01389 C -0.39652 -0.00995 -0.396 -0.00532 -0.39635 -0.00116 C -0.39514 0.00671 -0.39531 0.01528 -0.39288 0.02268 C -0.38767 0.03935 -0.36215 0.03935 -0.35243 0.04167 C -0.32343 0.03773 -0.26701 0.03935 -0.24531 0.00046 C -0.24496 -0.00116 -0.24392 -0.00278 -0.24409 -0.0044 C -0.24427 -0.00625 -0.24531 -0.01019 -0.24635 -0.00903 C -0.24826 -0.00694 -0.24791 -0.00278 -0.24878 0.00046 C -0.24548 0.02153 -0.23663 0.01921 -0.22257 0.02106 C -0.19705 0.01528 -0.1618 0.01505 -0.13923 -0.00741 C -0.13854 -0.00903 -0.13663 -0.01042 -0.13698 -0.01227 C -0.13732 -0.01412 -0.14114 -0.01713 -0.14045 -0.01551 C -0.1368 -0.00579 -0.12708 -0.00579 -0.12031 -0.0044 C -0.08906 -0.0081 -0.07014 -0.00301 -0.04635 -0.02338 C -0.04566 -0.01921 -0.04583 -0.01435 -0.04409 -0.01065 C -0.03975 -0.00185 -0.02257 0.00208 -0.01423 0.00509 C 0.00417 0.00139 0.00782 0.0037 0.0191 -0.01065 C 0.01945 -0.01319 0.01858 -0.01736 0.02032 -0.01852 C 0.0217 -0.01944 0.02049 -0.01412 0.02136 -0.01227 C 0.02292 -0.00949 0.03368 -0.00162 0.03455 -0.00116 C 0.04601 0.00486 0.04966 0.00393 0.06198 0.00509 C 0.08056 0.00278 0.09931 -0.00556 0.11789 -0.00278 C 0.1257 -0.00162 0.1323 0.00509 0.14045 0.00671 C 0.14792 0.00602 0.17657 0.01157 0.18455 -0.0044 C 0.19705 0.00926 0.20157 0.00255 0.22032 -0.00116 C 0.22066 -0.0037 0.21945 -0.00857 0.22136 -0.00903 C 0.22795 -0.01042 0.22743 0.00185 0.22969 0.00509 C 0.2316 0.0081 0.23698 0.01157 0.23698 0.01157 C 0.23855 0.01042 0.24289 0.01018 0.24167 0.00833 C 0.23646 3.7037E-7 0.21268 -0.00069 0.20955 -0.00116 C -0.13854 0.00069 -0.01024 -0.01875 -0.26423 0.03056 C -0.34652 0.04653 -0.43541 0.06944 -0.50833 0.12431 C -0.50989 0.12685 -0.51284 0.12893 -0.51302 0.13218 C -0.51336 0.1419 -0.51302 0.16759 -0.50243 0.17176 C -0.49965 0.17083 -0.4967 0.1706 -0.49409 0.16875 C -0.49288 0.16782 -0.48975 0.15856 -0.48923 0.15764 C -0.48472 0.14907 -0.48038 0.13727 -0.47257 0.1338 C -0.44774 0.1669 -0.41284 0.17639 -0.37968 0.18611 C -0.34357 0.18356 -0.29392 0.19745 -0.26423 0.15926 C -0.26389 0.15648 -0.26475 0.14977 -0.26302 0.15116 C -0.26059 0.15324 -0.26145 0.15856 -0.26076 0.16227 C -0.25989 0.1662 -0.24948 0.17199 -0.24757 0.17338 C -0.2217 0.16968 -0.23125 0.17222 -0.21423 0.16065 C -0.21354 0.1581 -0.21284 0.15532 -0.21198 0.15278 C -0.21128 0.15116 -0.21059 0.14676 -0.20955 0.14815 C -0.20833 0.14977 -0.21041 0.15231 -0.21076 0.1544 C -0.19548 0.17847 -0.17482 0.17708 -0.15243 0.18148 C -0.12777 0.17917 -0.08107 0.18264 -0.06302 0.14815 C -0.06788 0.14398 -0.07569 0.13542 -0.06198 0.16227 C -0.06007 0.16597 -0.05677 0.16829 -0.05364 0.17037 C -0.04062 0.17917 -0.03576 0.17708 -0.02031 0.17824 C -0.00885 0.17569 0.00295 0.17454 0.01424 0.17037 C 0.02587 0.16597 0.01164 0.16088 0.02136 0.16551 C 0.02743 0.17338 0.02848 0.17477 0.03698 0.17662 C 0.04219 0.175 0.04775 0.175 0.05243 0.17176 C 0.05382 0.17083 0.05365 0.16759 0.05365 0.16551 C 0.05365 0.16389 0.05191 0.15903 0.05243 0.16065 C 0.05782 0.17755 0.06684 0.18264 0.07969 0.18935 C 0.08959 0.18681 0.09983 0.18518 0.10955 0.18148 C 0.11233 0.18032 0.11424 0.17685 0.11667 0.175 C 0.12292 0.17037 0.13004 0.16782 0.13577 0.16227 C 0.13837 0.15972 0.14202 0.15556 0.14532 0.1544 C 0.15799 0.15 0.17153 0.14792 0.18455 0.14653 C 0.18924 0.14444 0.19393 0.1419 0.19879 0.14005 C 0.20105 0.13912 0.20382 0.13981 0.20591 0.13843 C 0.20712 0.1375 0.20712 0.13472 0.20834 0.1338 C 0.21146 0.13148 0.21545 0.13171 0.2191 0.13056 C 0.22448 0.12685 0.2283 0.12268 0.23455 0.12268 " pathEditMode="relative" ptsTypes="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3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imeschool.ru/wp-content/uploads/2011/12/portfolio-1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соц проект 8 А класс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3140737" cy="4693449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соц проект 8 А класс\выпуск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9930" y="908720"/>
            <a:ext cx="3149440" cy="452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imeschool.ru/wp-content/uploads/2011/12/portfolio-1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НАШИ КРУЖКИ И СЕКЦИИ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252" name="Picture 12" descr="http://azalais.com/forum/images/smiles/azalais4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952500" cy="1143001"/>
          </a:xfrm>
          <a:prstGeom prst="rect">
            <a:avLst/>
          </a:prstGeom>
          <a:noFill/>
        </p:spPr>
      </p:pic>
      <p:pic>
        <p:nvPicPr>
          <p:cNvPr id="1026" name="Picture 2" descr="F:\29-JAN-2014\165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46" y="764704"/>
            <a:ext cx="875214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primeschool.ru/wp-content/uploads/2011/12/portfolio-1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483768" y="116632"/>
            <a:ext cx="4824536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НАШИ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умники и умницы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G:\DCIM\100___05\IMG_0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1800200" cy="1656184"/>
          </a:xfrm>
          <a:prstGeom prst="rect">
            <a:avLst/>
          </a:prstGeom>
          <a:noFill/>
        </p:spPr>
      </p:pic>
      <p:pic>
        <p:nvPicPr>
          <p:cNvPr id="2051" name="Picture 3" descr="G:\DCIM\100___05\IMG_0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1803713" cy="1896210"/>
          </a:xfrm>
          <a:prstGeom prst="rect">
            <a:avLst/>
          </a:prstGeom>
          <a:noFill/>
        </p:spPr>
      </p:pic>
      <p:pic>
        <p:nvPicPr>
          <p:cNvPr id="2053" name="Picture 5" descr="G:\DCIM\100___05\IMG_0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268760"/>
            <a:ext cx="1764196" cy="1656184"/>
          </a:xfrm>
          <a:prstGeom prst="rect">
            <a:avLst/>
          </a:prstGeom>
          <a:noFill/>
        </p:spPr>
      </p:pic>
      <p:pic>
        <p:nvPicPr>
          <p:cNvPr id="2054" name="Picture 6" descr="G:\DCIM\100___05\IMG_0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268760"/>
            <a:ext cx="1728192" cy="1691422"/>
          </a:xfrm>
          <a:prstGeom prst="rect">
            <a:avLst/>
          </a:prstGeom>
          <a:noFill/>
        </p:spPr>
      </p:pic>
      <p:pic>
        <p:nvPicPr>
          <p:cNvPr id="2056" name="Picture 8" descr="G:\DCIM\100___05\IMG_0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861048"/>
            <a:ext cx="1728192" cy="1877008"/>
          </a:xfrm>
          <a:prstGeom prst="rect">
            <a:avLst/>
          </a:prstGeom>
          <a:noFill/>
        </p:spPr>
      </p:pic>
      <p:sp>
        <p:nvSpPr>
          <p:cNvPr id="15" name="Волна 14"/>
          <p:cNvSpPr/>
          <p:nvPr/>
        </p:nvSpPr>
        <p:spPr>
          <a:xfrm>
            <a:off x="7020272" y="5445224"/>
            <a:ext cx="1728192" cy="99782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Больных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Валерия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8" name="Волна 17"/>
          <p:cNvSpPr/>
          <p:nvPr/>
        </p:nvSpPr>
        <p:spPr>
          <a:xfrm>
            <a:off x="971600" y="2708920"/>
            <a:ext cx="1728192" cy="91440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Чешков</a:t>
            </a:r>
            <a:r>
              <a:rPr lang="ru-RU" sz="1600" dirty="0" smtClean="0">
                <a:latin typeface="Georgia" pitchFamily="18" charset="0"/>
              </a:rPr>
              <a:t> Илья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7020272" y="2708920"/>
            <a:ext cx="1728192" cy="91440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Полозов Евгений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4139952" y="2708920"/>
            <a:ext cx="1800200" cy="91440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Баширов Булат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971600" y="5517232"/>
            <a:ext cx="1800200" cy="91440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Мишарина</a:t>
            </a:r>
            <a:r>
              <a:rPr lang="ru-RU" sz="1600" dirty="0" smtClean="0">
                <a:latin typeface="Georgia" pitchFamily="18" charset="0"/>
              </a:rPr>
              <a:t> Дарья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2055" name="Picture 7" descr="G:\DCIM\100___05\IMG_0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861048"/>
            <a:ext cx="1716222" cy="1892244"/>
          </a:xfrm>
          <a:prstGeom prst="rect">
            <a:avLst/>
          </a:prstGeom>
          <a:noFill/>
        </p:spPr>
      </p:pic>
      <p:sp>
        <p:nvSpPr>
          <p:cNvPr id="16" name="Волна 15"/>
          <p:cNvSpPr/>
          <p:nvPr/>
        </p:nvSpPr>
        <p:spPr>
          <a:xfrm>
            <a:off x="4211960" y="5445224"/>
            <a:ext cx="1728192" cy="91440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Фомина Жанна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НАШИ КРУЖКИ И СЕКЦИИ</vt:lpstr>
      <vt:lpstr>Слайд 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2014-01-26T12:57:36Z</dcterms:created>
  <dcterms:modified xsi:type="dcterms:W3CDTF">2014-02-27T15:48:30Z</dcterms:modified>
</cp:coreProperties>
</file>