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7" r:id="rId2"/>
    <p:sldId id="275" r:id="rId3"/>
    <p:sldId id="277" r:id="rId4"/>
    <p:sldId id="294" r:id="rId5"/>
    <p:sldId id="29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800000"/>
    <a:srgbClr val="0000FF"/>
    <a:srgbClr val="A50021"/>
    <a:srgbClr val="660066"/>
    <a:srgbClr val="CC0099"/>
    <a:srgbClr val="3333FF"/>
    <a:srgbClr val="008000"/>
    <a:srgbClr val="660033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CA540-40A9-40F7-86E2-2A210417D19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ABAD9-11B0-43A0-8812-4A65F6F4C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3C2-4F97-4947-A173-3AA793F7C295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483-FB28-41EB-8BB0-C2A738BCE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3C2-4F97-4947-A173-3AA793F7C295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483-FB28-41EB-8BB0-C2A738BCE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3C2-4F97-4947-A173-3AA793F7C295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483-FB28-41EB-8BB0-C2A738BCE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3C2-4F97-4947-A173-3AA793F7C295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483-FB28-41EB-8BB0-C2A738BCE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3C2-4F97-4947-A173-3AA793F7C295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483-FB28-41EB-8BB0-C2A738BCE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3C2-4F97-4947-A173-3AA793F7C295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483-FB28-41EB-8BB0-C2A738BCE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3C2-4F97-4947-A173-3AA793F7C295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483-FB28-41EB-8BB0-C2A738BCE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3C2-4F97-4947-A173-3AA793F7C295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483-FB28-41EB-8BB0-C2A738BCE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3C2-4F97-4947-A173-3AA793F7C295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483-FB28-41EB-8BB0-C2A738BCE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3C2-4F97-4947-A173-3AA793F7C295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483-FB28-41EB-8BB0-C2A738BCE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1D3C2-4F97-4947-A173-3AA793F7C295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C5483-FB28-41EB-8BB0-C2A738BCE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D3C2-4F97-4947-A173-3AA793F7C295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C5483-FB28-41EB-8BB0-C2A738BCE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C:\Users\Администратор\Desktop\мои документы\МОИ ФОТО\фото КЛАССА\фото 7 класс 2012 - 2013\боулинг\IMG_0863.JPG"/>
          <p:cNvPicPr>
            <a:picLocks noChangeAspect="1" noChangeArrowheads="1"/>
          </p:cNvPicPr>
          <p:nvPr/>
        </p:nvPicPr>
        <p:blipFill>
          <a:blip r:embed="rId3" cstate="print"/>
          <a:srcRect t="-1450"/>
          <a:stretch>
            <a:fillRect/>
          </a:stretch>
        </p:blipFill>
        <p:spPr bwMode="auto">
          <a:xfrm>
            <a:off x="1187624" y="908720"/>
            <a:ext cx="6660232" cy="50675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ПОХОД В БОУЛИНГ</a:t>
            </a:r>
            <a:endParaRPr lang="ru-RU" sz="40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6264696" cy="562074"/>
          </a:xfrm>
        </p:spPr>
        <p:txBody>
          <a:bodyPr>
            <a:noAutofit/>
          </a:bodyPr>
          <a:lstStyle/>
          <a:p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СПОРТИВНОЕ МНОГОБОРЬЕ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C:\Users\Администратор\Desktop\мои документы\МОИ ФОТО\фото КЛАССА\фото 7 класс 2012 - 2013\президентские состязания 7 класс\IMG_1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100392" cy="4799836"/>
          </a:xfrm>
          <a:prstGeom prst="rect">
            <a:avLst/>
          </a:prstGeom>
          <a:noFill/>
        </p:spPr>
      </p:pic>
      <p:pic>
        <p:nvPicPr>
          <p:cNvPr id="7" name="Рисунок 6" descr="C:\Users\Администратор\Documents\Scanned Documents\достижения класса конкурс\Рисунок (34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8640"/>
            <a:ext cx="23042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50405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УЧАСТНИКИ ГОРОДСКОЙ ИГРЫ </a:t>
            </a:r>
            <a:br>
              <a:rPr lang="ru-RU" sz="2800" b="1" cap="all" dirty="0" smtClean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</a:br>
            <a:r>
              <a:rPr lang="ru-RU" sz="2800" b="1" cap="all" dirty="0" smtClean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«Я ВЫБИРАЮ ЖИЗНЬ»</a:t>
            </a:r>
            <a:endParaRPr lang="ru-RU" sz="2800" b="1" cap="all" dirty="0">
              <a:ln w="0"/>
              <a:solidFill>
                <a:srgbClr val="0066FF"/>
              </a:soli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41" name="Picture 5" descr="C:\Users\Администратор\Desktop\мои документы\МОИ ФОТО\фото КЛАССА\фото 7 класс 2012 - 2013\я выбираю жизнь игра и экологическая тропа\IMG_0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53661"/>
            <a:ext cx="6264696" cy="4925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C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979712" y="260648"/>
            <a:ext cx="5256584" cy="5804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 Black"/>
              </a:rPr>
              <a:t>«А НУ-КА, ПАРНИ!»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660066"/>
              </a:solidFill>
              <a:latin typeface="Arial Black"/>
            </a:endParaRPr>
          </a:p>
        </p:txBody>
      </p:sp>
      <p:pic>
        <p:nvPicPr>
          <p:cNvPr id="6" name="Picture 4" descr="C:\Users\Администратор\Desktop\мои документы\МОИ ФОТО\фото КЛАССА\фото 7 класс 2012 - 2013\а ну-ка парни\IMG_1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4205267" cy="2592288"/>
          </a:xfrm>
          <a:prstGeom prst="rect">
            <a:avLst/>
          </a:prstGeom>
          <a:noFill/>
        </p:spPr>
      </p:pic>
      <p:pic>
        <p:nvPicPr>
          <p:cNvPr id="7" name="Picture 5" descr="C:\Users\Администратор\Desktop\мои документы\МОИ ФОТО\фото КЛАССА\фото 7 класс 2012 - 2013\а ну-ка парни\IMG_1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861048"/>
            <a:ext cx="2009526" cy="2880321"/>
          </a:xfrm>
          <a:prstGeom prst="rect">
            <a:avLst/>
          </a:prstGeom>
          <a:noFill/>
        </p:spPr>
      </p:pic>
      <p:pic>
        <p:nvPicPr>
          <p:cNvPr id="8" name="Picture 2" descr="C:\Users\Администратор\Desktop\мои документы\МОИ ФОТО\фото КЛАССА\фото 7 класс 2012 - 2013\а ну-ка парни\IMG_15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861048"/>
            <a:ext cx="1808121" cy="2870033"/>
          </a:xfrm>
          <a:prstGeom prst="rect">
            <a:avLst/>
          </a:prstGeom>
          <a:noFill/>
        </p:spPr>
      </p:pic>
      <p:pic>
        <p:nvPicPr>
          <p:cNvPr id="9" name="Рисунок 8" descr="C:\Users\user\Desktop\мои документы\мои достижения\Грамоты Уральской Л.Б\Грамота за спорт. дост.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916832"/>
            <a:ext cx="21602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C:\Users\Администратор\Desktop\мои документы\МОИ ФОТО\фото КЛАССА\фото 7 класс 2012 - 2013\волейбол\IMG_1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40768"/>
            <a:ext cx="5040560" cy="4488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0422" name="WordArt 6"/>
          <p:cNvSpPr>
            <a:spLocks noChangeArrowheads="1" noChangeShapeType="1" noTextEdit="1"/>
          </p:cNvSpPr>
          <p:nvPr/>
        </p:nvSpPr>
        <p:spPr bwMode="auto">
          <a:xfrm>
            <a:off x="683568" y="188640"/>
            <a:ext cx="7488832" cy="576064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292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НАШИ ВОЛЕЙБОЛИСТЫ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16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ПОХОД В БОУЛИНГ</vt:lpstr>
      <vt:lpstr>СПОРТИВНОЕ МНОГОБОРЬЕ</vt:lpstr>
      <vt:lpstr>УЧАСТНИКИ ГОРОДСКОЙ ИГРЫ  «Я ВЫБИРАЮ ЖИЗНЬ»</vt:lpstr>
      <vt:lpstr>Слайд 4</vt:lpstr>
      <vt:lpstr>Слайд 5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ВЕСЁЛЫЙ,  ДРУЖНЫЙ КЛАСС!</dc:title>
  <dc:creator>User</dc:creator>
  <cp:lastModifiedBy>User</cp:lastModifiedBy>
  <cp:revision>116</cp:revision>
  <dcterms:created xsi:type="dcterms:W3CDTF">2013-08-11T11:14:23Z</dcterms:created>
  <dcterms:modified xsi:type="dcterms:W3CDTF">2014-01-28T17:35:12Z</dcterms:modified>
</cp:coreProperties>
</file>